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8300700" cy="10299700"/>
  <p:notesSz cx="18300700" cy="10299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13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g>
</file>

<file path=ppt/media/image2.jpe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5419" y="0"/>
            <a:ext cx="18359481" cy="10297018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1402" y="2810162"/>
            <a:ext cx="10230603" cy="2276106"/>
          </a:xfrm>
        </p:spPr>
        <p:txBody>
          <a:bodyPr anchor="b">
            <a:noAutofit/>
          </a:bodyPr>
          <a:lstStyle>
            <a:lvl1pPr algn="ctr">
              <a:defRPr sz="8105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1402" y="5493169"/>
            <a:ext cx="10230603" cy="1983649"/>
          </a:xfrm>
        </p:spPr>
        <p:txBody>
          <a:bodyPr anchor="t">
            <a:normAutofit/>
          </a:bodyPr>
          <a:lstStyle>
            <a:lvl1pPr marL="0" indent="0" algn="ctr">
              <a:buNone/>
              <a:defRPr sz="3152">
                <a:solidFill>
                  <a:schemeClr val="tx1"/>
                </a:solidFill>
              </a:defRPr>
            </a:lvl1pPr>
            <a:lvl2pPr marL="6862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2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8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5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31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75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3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900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983165" y="7565824"/>
            <a:ext cx="1347135" cy="419617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1401" y="7565824"/>
            <a:ext cx="7827384" cy="41961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444681" y="7565824"/>
            <a:ext cx="827325" cy="419617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41403" y="5289719"/>
            <a:ext cx="102306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318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451" y="7232040"/>
            <a:ext cx="14424509" cy="851157"/>
          </a:xfrm>
        </p:spPr>
        <p:txBody>
          <a:bodyPr anchor="b">
            <a:normAutofit/>
          </a:bodyPr>
          <a:lstStyle>
            <a:lvl1pPr algn="ctr">
              <a:defRPr sz="360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63225" y="1564028"/>
            <a:ext cx="15169485" cy="5009981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2"/>
            </a:lvl1pPr>
            <a:lvl2pPr marL="686257" indent="0">
              <a:buNone/>
              <a:defRPr sz="2402"/>
            </a:lvl2pPr>
            <a:lvl3pPr marL="1372514" indent="0">
              <a:buNone/>
              <a:defRPr sz="2402"/>
            </a:lvl3pPr>
            <a:lvl4pPr marL="2058772" indent="0">
              <a:buNone/>
              <a:defRPr sz="2402"/>
            </a:lvl4pPr>
            <a:lvl5pPr marL="2745029" indent="0">
              <a:buNone/>
              <a:defRPr sz="2402"/>
            </a:lvl5pPr>
            <a:lvl6pPr marL="3431286" indent="0">
              <a:buNone/>
              <a:defRPr sz="2402"/>
            </a:lvl6pPr>
            <a:lvl7pPr marL="4117543" indent="0">
              <a:buNone/>
              <a:defRPr sz="2402"/>
            </a:lvl7pPr>
            <a:lvl8pPr marL="4803800" indent="0">
              <a:buNone/>
              <a:defRPr sz="2402"/>
            </a:lvl8pPr>
            <a:lvl9pPr marL="5490058" indent="0">
              <a:buNone/>
              <a:defRPr sz="24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4451" y="8083197"/>
            <a:ext cx="14424509" cy="741482"/>
          </a:xfrm>
        </p:spPr>
        <p:txBody>
          <a:bodyPr>
            <a:normAutofit/>
          </a:bodyPr>
          <a:lstStyle>
            <a:lvl1pPr marL="0" indent="0" algn="ctr">
              <a:buNone/>
              <a:defRPr sz="2101"/>
            </a:lvl1pPr>
            <a:lvl2pPr marL="686257" indent="0">
              <a:buNone/>
              <a:defRPr sz="1801"/>
            </a:lvl2pPr>
            <a:lvl3pPr marL="1372514" indent="0">
              <a:buNone/>
              <a:defRPr sz="1501"/>
            </a:lvl3pPr>
            <a:lvl4pPr marL="2058772" indent="0">
              <a:buNone/>
              <a:defRPr sz="1351"/>
            </a:lvl4pPr>
            <a:lvl5pPr marL="2745029" indent="0">
              <a:buNone/>
              <a:defRPr sz="1351"/>
            </a:lvl5pPr>
            <a:lvl6pPr marL="3431286" indent="0">
              <a:buNone/>
              <a:defRPr sz="1351"/>
            </a:lvl6pPr>
            <a:lvl7pPr marL="4117543" indent="0">
              <a:buNone/>
              <a:defRPr sz="1351"/>
            </a:lvl7pPr>
            <a:lvl8pPr marL="4803800" indent="0">
              <a:buNone/>
              <a:defRPr sz="1351"/>
            </a:lvl8pPr>
            <a:lvl9pPr marL="5490058" indent="0">
              <a:buNone/>
              <a:defRPr sz="13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02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160" y="1475017"/>
            <a:ext cx="14399090" cy="4437774"/>
          </a:xfrm>
        </p:spPr>
        <p:txBody>
          <a:bodyPr anchor="ctr">
            <a:normAutofit/>
          </a:bodyPr>
          <a:lstStyle>
            <a:lvl1pPr algn="ctr">
              <a:defRPr sz="4803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7160" y="6523143"/>
            <a:ext cx="14399090" cy="23015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5708" y="6217966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698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826" y="1475017"/>
            <a:ext cx="13954281" cy="3560392"/>
          </a:xfrm>
        </p:spPr>
        <p:txBody>
          <a:bodyPr anchor="ctr">
            <a:normAutofit/>
          </a:bodyPr>
          <a:lstStyle>
            <a:lvl1pPr algn="ctr">
              <a:defRPr sz="4803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3962" y="5035409"/>
            <a:ext cx="13268011" cy="877382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002"/>
            </a:lvl1pPr>
            <a:lvl2pPr marL="686257" indent="0">
              <a:buFontTx/>
              <a:buNone/>
              <a:defRPr/>
            </a:lvl2pPr>
            <a:lvl3pPr marL="1372514" indent="0">
              <a:buFontTx/>
              <a:buNone/>
              <a:defRPr/>
            </a:lvl3pPr>
            <a:lvl4pPr marL="2058772" indent="0">
              <a:buFontTx/>
              <a:buNone/>
              <a:defRPr/>
            </a:lvl4pPr>
            <a:lvl5pPr marL="274502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51" y="6523143"/>
            <a:ext cx="14424509" cy="23015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1293917" y="1321571"/>
            <a:ext cx="915035" cy="878247"/>
          </a:xfrm>
          <a:prstGeom prst="rect">
            <a:avLst/>
          </a:prstGeom>
        </p:spPr>
        <p:txBody>
          <a:bodyPr vert="horz" lIns="137255" tIns="68628" rIns="137255" bIns="68628" rtlCol="0" anchor="ctr">
            <a:noAutofit/>
          </a:bodyPr>
          <a:lstStyle/>
          <a:p>
            <a:pPr lvl="0"/>
            <a:r>
              <a:rPr lang="en-US" sz="1200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911442" y="4247042"/>
            <a:ext cx="915035" cy="878247"/>
          </a:xfrm>
          <a:prstGeom prst="rect">
            <a:avLst/>
          </a:prstGeom>
        </p:spPr>
        <p:txBody>
          <a:bodyPr vert="horz" lIns="137255" tIns="68628" rIns="137255" bIns="68628" rtlCol="0" anchor="ctr">
            <a:noAutofit/>
          </a:bodyPr>
          <a:lstStyle/>
          <a:p>
            <a:pPr lvl="0" algn="r"/>
            <a:r>
              <a:rPr lang="en-US" sz="1200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5708" y="6217966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942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452" y="4968999"/>
            <a:ext cx="14424512" cy="2205920"/>
          </a:xfrm>
        </p:spPr>
        <p:txBody>
          <a:bodyPr anchor="b">
            <a:normAutofit/>
          </a:bodyPr>
          <a:lstStyle>
            <a:lvl1pPr algn="l">
              <a:defRPr sz="4803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51" y="7174919"/>
            <a:ext cx="14424512" cy="1292193"/>
          </a:xfrm>
        </p:spPr>
        <p:txBody>
          <a:bodyPr anchor="t">
            <a:normAutofit/>
          </a:bodyPr>
          <a:lstStyle>
            <a:lvl1pPr marL="0" indent="0" algn="l">
              <a:buNone/>
              <a:defRPr sz="30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6372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826" y="1475017"/>
            <a:ext cx="13954281" cy="3369657"/>
          </a:xfrm>
        </p:spPr>
        <p:txBody>
          <a:bodyPr anchor="ctr">
            <a:normAutofit/>
          </a:bodyPr>
          <a:lstStyle>
            <a:lvl1pPr algn="ctr">
              <a:defRPr sz="4803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944451" y="5465707"/>
            <a:ext cx="14424512" cy="1332095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6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51" y="6802889"/>
            <a:ext cx="14424512" cy="2021793"/>
          </a:xfrm>
        </p:spPr>
        <p:txBody>
          <a:bodyPr anchor="t">
            <a:normAutofit/>
          </a:bodyPr>
          <a:lstStyle>
            <a:lvl1pPr marL="0" indent="0" algn="l">
              <a:buNone/>
              <a:defRPr sz="27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1293917" y="1321571"/>
            <a:ext cx="915035" cy="878247"/>
          </a:xfrm>
          <a:prstGeom prst="rect">
            <a:avLst/>
          </a:prstGeom>
        </p:spPr>
        <p:txBody>
          <a:bodyPr vert="horz" lIns="137255" tIns="68628" rIns="137255" bIns="68628" rtlCol="0" anchor="ctr">
            <a:noAutofit/>
          </a:bodyPr>
          <a:lstStyle/>
          <a:p>
            <a:pPr lvl="0"/>
            <a:r>
              <a:rPr lang="en-US" sz="1200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11442" y="3903705"/>
            <a:ext cx="915035" cy="878247"/>
          </a:xfrm>
          <a:prstGeom prst="rect">
            <a:avLst/>
          </a:prstGeom>
        </p:spPr>
        <p:txBody>
          <a:bodyPr vert="horz" lIns="137255" tIns="68628" rIns="137255" bIns="68628" rtlCol="0" anchor="ctr">
            <a:noAutofit/>
          </a:bodyPr>
          <a:lstStyle/>
          <a:p>
            <a:pPr lvl="0" algn="r"/>
            <a:r>
              <a:rPr lang="en-US" sz="1200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095708" y="5149850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587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451" y="1475017"/>
            <a:ext cx="14424509" cy="336965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944451" y="5451974"/>
            <a:ext cx="14424512" cy="1263430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4203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49" y="6713878"/>
            <a:ext cx="14424515" cy="2110803"/>
          </a:xfrm>
        </p:spPr>
        <p:txBody>
          <a:bodyPr anchor="t">
            <a:normAutofit/>
          </a:bodyPr>
          <a:lstStyle>
            <a:lvl1pPr marL="0" indent="0" algn="l">
              <a:buNone/>
              <a:defRPr sz="27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5708" y="5149850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386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5708" y="3636683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5044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508409" y="1475016"/>
            <a:ext cx="2838312" cy="73496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4447" y="1475017"/>
            <a:ext cx="11157280" cy="734966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305068" y="1487735"/>
            <a:ext cx="0" cy="7324231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552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095708" y="3636683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842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4702" y="2632155"/>
            <a:ext cx="12246531" cy="2737146"/>
          </a:xfrm>
        </p:spPr>
        <p:txBody>
          <a:bodyPr anchor="b">
            <a:normAutofit/>
          </a:bodyPr>
          <a:lstStyle>
            <a:lvl1pPr algn="ctr">
              <a:defRPr sz="66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4699" y="5776200"/>
            <a:ext cx="12246534" cy="1433588"/>
          </a:xfrm>
        </p:spPr>
        <p:txBody>
          <a:bodyPr anchor="t">
            <a:normAutofit/>
          </a:bodyPr>
          <a:lstStyle>
            <a:lvl1pPr marL="0" indent="0" algn="ctr">
              <a:buNone/>
              <a:defRPr sz="3602">
                <a:solidFill>
                  <a:schemeClr val="tx1"/>
                </a:solidFill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3021181" y="5572749"/>
            <a:ext cx="122535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11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095708" y="3636683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9025" y="3845221"/>
            <a:ext cx="7082371" cy="49713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8455" y="3845221"/>
            <a:ext cx="7082371" cy="49713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638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49" y="3992723"/>
            <a:ext cx="7082371" cy="865460"/>
          </a:xfrm>
        </p:spPr>
        <p:txBody>
          <a:bodyPr anchor="b">
            <a:noAutofit/>
          </a:bodyPr>
          <a:lstStyle>
            <a:lvl1pPr marL="0" indent="0">
              <a:spcBef>
                <a:spcPts val="1009"/>
              </a:spcBef>
              <a:spcAft>
                <a:spcPts val="901"/>
              </a:spcAft>
              <a:buNone/>
              <a:defRPr sz="4203" b="0">
                <a:solidFill>
                  <a:schemeClr val="accent1"/>
                </a:solidFill>
              </a:defRPr>
            </a:lvl1pPr>
            <a:lvl2pPr marL="686257" indent="0">
              <a:buNone/>
              <a:defRPr sz="3002" b="1"/>
            </a:lvl2pPr>
            <a:lvl3pPr marL="1372514" indent="0">
              <a:buNone/>
              <a:defRPr sz="2702" b="1"/>
            </a:lvl3pPr>
            <a:lvl4pPr marL="2058772" indent="0">
              <a:buNone/>
              <a:defRPr sz="2402" b="1"/>
            </a:lvl4pPr>
            <a:lvl5pPr marL="2745029" indent="0">
              <a:buNone/>
              <a:defRPr sz="2402" b="1"/>
            </a:lvl5pPr>
            <a:lvl6pPr marL="3431286" indent="0">
              <a:buNone/>
              <a:defRPr sz="2402" b="1"/>
            </a:lvl6pPr>
            <a:lvl7pPr marL="4117543" indent="0">
              <a:buNone/>
              <a:defRPr sz="2402" b="1"/>
            </a:lvl7pPr>
            <a:lvl8pPr marL="4803800" indent="0">
              <a:buNone/>
              <a:defRPr sz="2402" b="1"/>
            </a:lvl8pPr>
            <a:lvl9pPr marL="5490058" indent="0">
              <a:buNone/>
              <a:defRPr sz="24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449" y="4870900"/>
            <a:ext cx="7082371" cy="395378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77443" y="3992723"/>
            <a:ext cx="7082371" cy="865460"/>
          </a:xfrm>
        </p:spPr>
        <p:txBody>
          <a:bodyPr anchor="b">
            <a:noAutofit/>
          </a:bodyPr>
          <a:lstStyle>
            <a:lvl1pPr marL="0" indent="0">
              <a:spcBef>
                <a:spcPts val="1009"/>
              </a:spcBef>
              <a:spcAft>
                <a:spcPts val="901"/>
              </a:spcAft>
              <a:buNone/>
              <a:defRPr sz="4203" b="0">
                <a:solidFill>
                  <a:schemeClr val="accent1"/>
                </a:solidFill>
              </a:defRPr>
            </a:lvl1pPr>
            <a:lvl2pPr marL="686257" indent="0">
              <a:buNone/>
              <a:defRPr sz="3002" b="1"/>
            </a:lvl2pPr>
            <a:lvl3pPr marL="1372514" indent="0">
              <a:buNone/>
              <a:defRPr sz="2702" b="1"/>
            </a:lvl3pPr>
            <a:lvl4pPr marL="2058772" indent="0">
              <a:buNone/>
              <a:defRPr sz="2402" b="1"/>
            </a:lvl4pPr>
            <a:lvl5pPr marL="2745029" indent="0">
              <a:buNone/>
              <a:defRPr sz="2402" b="1"/>
            </a:lvl5pPr>
            <a:lvl6pPr marL="3431286" indent="0">
              <a:buNone/>
              <a:defRPr sz="2402" b="1"/>
            </a:lvl6pPr>
            <a:lvl7pPr marL="4117543" indent="0">
              <a:buNone/>
              <a:defRPr sz="2402" b="1"/>
            </a:lvl7pPr>
            <a:lvl8pPr marL="4803800" indent="0">
              <a:buNone/>
              <a:defRPr sz="2402" b="1"/>
            </a:lvl8pPr>
            <a:lvl9pPr marL="5490058" indent="0">
              <a:buNone/>
              <a:defRPr sz="24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77443" y="4870900"/>
            <a:ext cx="7082371" cy="395378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2095708" y="3636683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356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5708" y="3636683"/>
            <a:ext cx="14120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993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197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065" y="2085372"/>
            <a:ext cx="5581556" cy="2059940"/>
          </a:xfrm>
        </p:spPr>
        <p:txBody>
          <a:bodyPr anchor="b">
            <a:normAutofit/>
          </a:bodyPr>
          <a:lstStyle>
            <a:lvl1pPr algn="ctr">
              <a:defRPr sz="360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33647" y="1475016"/>
            <a:ext cx="8209896" cy="734966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065" y="4552210"/>
            <a:ext cx="5581556" cy="3662122"/>
          </a:xfrm>
        </p:spPr>
        <p:txBody>
          <a:bodyPr anchor="t">
            <a:normAutofit/>
          </a:bodyPr>
          <a:lstStyle>
            <a:lvl1pPr marL="0" indent="0" algn="ctr">
              <a:buNone/>
              <a:defRPr sz="2402"/>
            </a:lvl1pPr>
            <a:lvl2pPr marL="686257" indent="0">
              <a:buNone/>
              <a:defRPr sz="1801"/>
            </a:lvl2pPr>
            <a:lvl3pPr marL="1372514" indent="0">
              <a:buNone/>
              <a:defRPr sz="1501"/>
            </a:lvl3pPr>
            <a:lvl4pPr marL="2058772" indent="0">
              <a:buNone/>
              <a:defRPr sz="1351"/>
            </a:lvl4pPr>
            <a:lvl5pPr marL="2745029" indent="0">
              <a:buNone/>
              <a:defRPr sz="1351"/>
            </a:lvl5pPr>
            <a:lvl6pPr marL="3431286" indent="0">
              <a:buNone/>
              <a:defRPr sz="1351"/>
            </a:lvl6pPr>
            <a:lvl7pPr marL="4117543" indent="0">
              <a:buNone/>
              <a:defRPr sz="1351"/>
            </a:lvl7pPr>
            <a:lvl8pPr marL="4803800" indent="0">
              <a:buNone/>
              <a:defRPr sz="1351"/>
            </a:lvl8pPr>
            <a:lvl9pPr marL="5490058" indent="0">
              <a:buNone/>
              <a:defRPr sz="13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95708" y="4374193"/>
            <a:ext cx="527540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353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448" y="2829237"/>
            <a:ext cx="9369226" cy="2059940"/>
          </a:xfrm>
        </p:spPr>
        <p:txBody>
          <a:bodyPr anchor="b">
            <a:normAutofit/>
          </a:bodyPr>
          <a:lstStyle>
            <a:lvl1pPr algn="ctr">
              <a:defRPr sz="420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150680" y="1564029"/>
            <a:ext cx="4598211" cy="71716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2"/>
            </a:lvl1pPr>
            <a:lvl2pPr marL="686257" indent="0">
              <a:buNone/>
              <a:defRPr sz="2402"/>
            </a:lvl2pPr>
            <a:lvl3pPr marL="1372514" indent="0">
              <a:buNone/>
              <a:defRPr sz="2402"/>
            </a:lvl3pPr>
            <a:lvl4pPr marL="2058772" indent="0">
              <a:buNone/>
              <a:defRPr sz="2402"/>
            </a:lvl4pPr>
            <a:lvl5pPr marL="2745029" indent="0">
              <a:buNone/>
              <a:defRPr sz="2402"/>
            </a:lvl5pPr>
            <a:lvl6pPr marL="3431286" indent="0">
              <a:buNone/>
              <a:defRPr sz="2402"/>
            </a:lvl6pPr>
            <a:lvl7pPr marL="4117543" indent="0">
              <a:buNone/>
              <a:defRPr sz="2402"/>
            </a:lvl7pPr>
            <a:lvl8pPr marL="4803800" indent="0">
              <a:buNone/>
              <a:defRPr sz="2402"/>
            </a:lvl8pPr>
            <a:lvl9pPr marL="5490058" indent="0">
              <a:buNone/>
              <a:defRPr sz="24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4448" y="4889176"/>
            <a:ext cx="9369226" cy="2746587"/>
          </a:xfrm>
        </p:spPr>
        <p:txBody>
          <a:bodyPr anchor="t">
            <a:normAutofit/>
          </a:bodyPr>
          <a:lstStyle>
            <a:lvl1pPr marL="0" indent="0" algn="ctr">
              <a:buNone/>
              <a:defRPr sz="2702"/>
            </a:lvl1pPr>
            <a:lvl2pPr marL="686257" indent="0">
              <a:buNone/>
              <a:defRPr sz="1801"/>
            </a:lvl2pPr>
            <a:lvl3pPr marL="1372514" indent="0">
              <a:buNone/>
              <a:defRPr sz="1501"/>
            </a:lvl3pPr>
            <a:lvl4pPr marL="2058772" indent="0">
              <a:buNone/>
              <a:defRPr sz="1351"/>
            </a:lvl4pPr>
            <a:lvl5pPr marL="2745029" indent="0">
              <a:buNone/>
              <a:defRPr sz="1351"/>
            </a:lvl5pPr>
            <a:lvl6pPr marL="3431286" indent="0">
              <a:buNone/>
              <a:defRPr sz="1351"/>
            </a:lvl6pPr>
            <a:lvl7pPr marL="4117543" indent="0">
              <a:buNone/>
              <a:defRPr sz="1351"/>
            </a:lvl7pPr>
            <a:lvl8pPr marL="4803800" indent="0">
              <a:buNone/>
              <a:defRPr sz="1351"/>
            </a:lvl8pPr>
            <a:lvl9pPr marL="5490058" indent="0">
              <a:buNone/>
              <a:defRPr sz="13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63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3621" y="0"/>
            <a:ext cx="18357683" cy="10297018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453" y="1475018"/>
            <a:ext cx="14411795" cy="195821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451" y="3840133"/>
            <a:ext cx="14411795" cy="4984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025291" y="8964554"/>
            <a:ext cx="2401967" cy="419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1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4451" y="8964554"/>
            <a:ext cx="10966460" cy="419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1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41637" y="8964554"/>
            <a:ext cx="814611" cy="419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1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282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txStyles>
    <p:titleStyle>
      <a:lvl1pPr algn="ctr" defTabSz="686257" rtl="0" eaLnBrk="1" latinLnBrk="0" hangingPunct="1">
        <a:spcBef>
          <a:spcPct val="0"/>
        </a:spcBef>
        <a:buNone/>
        <a:defRPr sz="6604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911" indent="-428911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3602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115168" indent="-428911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3002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801425" indent="-428911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702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316118" indent="-257346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402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002375" indent="-257346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10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774415" indent="-343129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10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460672" indent="-343129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10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5146929" indent="-343129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10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833186" indent="-343129" algn="l" defTabSz="686257" rtl="0" eaLnBrk="1" latinLnBrk="0" hangingPunct="1">
        <a:spcBef>
          <a:spcPct val="20000"/>
        </a:spcBef>
        <a:spcAft>
          <a:spcPts val="901"/>
        </a:spcAft>
        <a:buClr>
          <a:schemeClr val="accent1"/>
        </a:buClr>
        <a:buSzPct val="115000"/>
        <a:buFont typeface="Arial"/>
        <a:buChar char="•"/>
        <a:defRPr sz="210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1pPr>
      <a:lvl2pPr marL="686257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2pPr>
      <a:lvl3pPr marL="1372514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3pPr>
      <a:lvl4pPr marL="2058772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4pPr>
      <a:lvl5pPr marL="2745029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5pPr>
      <a:lvl6pPr marL="3431286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6pPr>
      <a:lvl7pPr marL="4117543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7pPr>
      <a:lvl8pPr marL="4803800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8pPr>
      <a:lvl9pPr marL="5490058" algn="l" defTabSz="686257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74C3B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6871950" cy="9509125"/>
            <a:chOff x="0" y="0"/>
            <a:chExt cx="16871950" cy="9509125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3898265" cy="3729990"/>
            </a:xfrm>
            <a:custGeom>
              <a:avLst/>
              <a:gdLst/>
              <a:ahLst/>
              <a:cxnLst/>
              <a:rect l="l" t="t" r="r" b="b"/>
              <a:pathLst>
                <a:path w="3898265" h="3729990">
                  <a:moveTo>
                    <a:pt x="2130305" y="3198275"/>
                  </a:moveTo>
                  <a:lnTo>
                    <a:pt x="198931" y="3198275"/>
                  </a:lnTo>
                  <a:lnTo>
                    <a:pt x="247788" y="3198204"/>
                  </a:lnTo>
                  <a:lnTo>
                    <a:pt x="296593" y="3197373"/>
                  </a:lnTo>
                  <a:lnTo>
                    <a:pt x="345337" y="3195786"/>
                  </a:lnTo>
                  <a:lnTo>
                    <a:pt x="394012" y="3193444"/>
                  </a:lnTo>
                  <a:lnTo>
                    <a:pt x="442608" y="3190351"/>
                  </a:lnTo>
                  <a:lnTo>
                    <a:pt x="491119" y="3186507"/>
                  </a:lnTo>
                  <a:lnTo>
                    <a:pt x="539534" y="3181916"/>
                  </a:lnTo>
                  <a:lnTo>
                    <a:pt x="587845" y="3176580"/>
                  </a:lnTo>
                  <a:lnTo>
                    <a:pt x="636044" y="3170501"/>
                  </a:lnTo>
                  <a:lnTo>
                    <a:pt x="684123" y="3163680"/>
                  </a:lnTo>
                  <a:lnTo>
                    <a:pt x="732071" y="3156121"/>
                  </a:lnTo>
                  <a:lnTo>
                    <a:pt x="779882" y="3147826"/>
                  </a:lnTo>
                  <a:lnTo>
                    <a:pt x="827546" y="3138797"/>
                  </a:lnTo>
                  <a:lnTo>
                    <a:pt x="875054" y="3129036"/>
                  </a:lnTo>
                  <a:lnTo>
                    <a:pt x="922399" y="3118546"/>
                  </a:lnTo>
                  <a:lnTo>
                    <a:pt x="969571" y="3107328"/>
                  </a:lnTo>
                  <a:lnTo>
                    <a:pt x="1016563" y="3095385"/>
                  </a:lnTo>
                  <a:lnTo>
                    <a:pt x="1063364" y="3082719"/>
                  </a:lnTo>
                  <a:lnTo>
                    <a:pt x="1109968" y="3069333"/>
                  </a:lnTo>
                  <a:lnTo>
                    <a:pt x="1156364" y="3055228"/>
                  </a:lnTo>
                  <a:lnTo>
                    <a:pt x="1202545" y="3040408"/>
                  </a:lnTo>
                  <a:lnTo>
                    <a:pt x="1248502" y="3024873"/>
                  </a:lnTo>
                  <a:lnTo>
                    <a:pt x="1294227" y="3008627"/>
                  </a:lnTo>
                  <a:lnTo>
                    <a:pt x="1339710" y="2991672"/>
                  </a:lnTo>
                  <a:lnTo>
                    <a:pt x="1384944" y="2974010"/>
                  </a:lnTo>
                  <a:lnTo>
                    <a:pt x="1429919" y="2955643"/>
                  </a:lnTo>
                  <a:lnTo>
                    <a:pt x="1474627" y="2936574"/>
                  </a:lnTo>
                  <a:lnTo>
                    <a:pt x="1519060" y="2916804"/>
                  </a:lnTo>
                  <a:lnTo>
                    <a:pt x="1563209" y="2896336"/>
                  </a:lnTo>
                  <a:lnTo>
                    <a:pt x="1607065" y="2875173"/>
                  </a:lnTo>
                  <a:lnTo>
                    <a:pt x="1650619" y="2853316"/>
                  </a:lnTo>
                  <a:lnTo>
                    <a:pt x="1693864" y="2830768"/>
                  </a:lnTo>
                  <a:lnTo>
                    <a:pt x="1736790" y="2807531"/>
                  </a:lnTo>
                  <a:lnTo>
                    <a:pt x="1779389" y="2783607"/>
                  </a:lnTo>
                  <a:lnTo>
                    <a:pt x="1821652" y="2758998"/>
                  </a:lnTo>
                  <a:lnTo>
                    <a:pt x="1863572" y="2733708"/>
                  </a:lnTo>
                  <a:lnTo>
                    <a:pt x="1905138" y="2707737"/>
                  </a:lnTo>
                  <a:lnTo>
                    <a:pt x="1946343" y="2681089"/>
                  </a:lnTo>
                  <a:lnTo>
                    <a:pt x="1987177" y="2653765"/>
                  </a:lnTo>
                  <a:lnTo>
                    <a:pt x="2027633" y="2625768"/>
                  </a:lnTo>
                  <a:lnTo>
                    <a:pt x="2067702" y="2597100"/>
                  </a:lnTo>
                  <a:lnTo>
                    <a:pt x="2107375" y="2567764"/>
                  </a:lnTo>
                  <a:lnTo>
                    <a:pt x="2146644" y="2537761"/>
                  </a:lnTo>
                  <a:lnTo>
                    <a:pt x="2185500" y="2507093"/>
                  </a:lnTo>
                  <a:lnTo>
                    <a:pt x="2223934" y="2475764"/>
                  </a:lnTo>
                  <a:lnTo>
                    <a:pt x="2261938" y="2443775"/>
                  </a:lnTo>
                  <a:lnTo>
                    <a:pt x="2299503" y="2411129"/>
                  </a:lnTo>
                  <a:lnTo>
                    <a:pt x="2336548" y="2377894"/>
                  </a:lnTo>
                  <a:lnTo>
                    <a:pt x="2372995" y="2344142"/>
                  </a:lnTo>
                  <a:lnTo>
                    <a:pt x="2408840" y="2309881"/>
                  </a:lnTo>
                  <a:lnTo>
                    <a:pt x="2444081" y="2275120"/>
                  </a:lnTo>
                  <a:lnTo>
                    <a:pt x="2478714" y="2239867"/>
                  </a:lnTo>
                  <a:lnTo>
                    <a:pt x="2512736" y="2204130"/>
                  </a:lnTo>
                  <a:lnTo>
                    <a:pt x="2546143" y="2167918"/>
                  </a:lnTo>
                  <a:lnTo>
                    <a:pt x="2578932" y="2131238"/>
                  </a:lnTo>
                  <a:lnTo>
                    <a:pt x="2611101" y="2094099"/>
                  </a:lnTo>
                  <a:lnTo>
                    <a:pt x="2642644" y="2056510"/>
                  </a:lnTo>
                  <a:lnTo>
                    <a:pt x="2673560" y="2018478"/>
                  </a:lnTo>
                  <a:lnTo>
                    <a:pt x="2703845" y="1980011"/>
                  </a:lnTo>
                  <a:lnTo>
                    <a:pt x="2733496" y="1941119"/>
                  </a:lnTo>
                  <a:lnTo>
                    <a:pt x="2762508" y="1901808"/>
                  </a:lnTo>
                  <a:lnTo>
                    <a:pt x="2790880" y="1862088"/>
                  </a:lnTo>
                  <a:lnTo>
                    <a:pt x="2818608" y="1821967"/>
                  </a:lnTo>
                  <a:lnTo>
                    <a:pt x="2845688" y="1781453"/>
                  </a:lnTo>
                  <a:lnTo>
                    <a:pt x="2872117" y="1740553"/>
                  </a:lnTo>
                  <a:lnTo>
                    <a:pt x="2897893" y="1699278"/>
                  </a:lnTo>
                  <a:lnTo>
                    <a:pt x="2923010" y="1657633"/>
                  </a:lnTo>
                  <a:lnTo>
                    <a:pt x="2947467" y="1615629"/>
                  </a:lnTo>
                  <a:lnTo>
                    <a:pt x="2971260" y="1573273"/>
                  </a:lnTo>
                  <a:lnTo>
                    <a:pt x="2994386" y="1530573"/>
                  </a:lnTo>
                  <a:lnTo>
                    <a:pt x="3016840" y="1487538"/>
                  </a:lnTo>
                  <a:lnTo>
                    <a:pt x="3038621" y="1444176"/>
                  </a:lnTo>
                  <a:lnTo>
                    <a:pt x="3059725" y="1400495"/>
                  </a:lnTo>
                  <a:lnTo>
                    <a:pt x="3080148" y="1356503"/>
                  </a:lnTo>
                  <a:lnTo>
                    <a:pt x="3099887" y="1312209"/>
                  </a:lnTo>
                  <a:lnTo>
                    <a:pt x="3118939" y="1267620"/>
                  </a:lnTo>
                  <a:lnTo>
                    <a:pt x="3137301" y="1222746"/>
                  </a:lnTo>
                  <a:lnTo>
                    <a:pt x="3154969" y="1177594"/>
                  </a:lnTo>
                  <a:lnTo>
                    <a:pt x="3171940" y="1132173"/>
                  </a:lnTo>
                  <a:lnTo>
                    <a:pt x="3188210" y="1086490"/>
                  </a:lnTo>
                  <a:lnTo>
                    <a:pt x="3203777" y="1040555"/>
                  </a:lnTo>
                  <a:lnTo>
                    <a:pt x="3218637" y="994375"/>
                  </a:lnTo>
                  <a:lnTo>
                    <a:pt x="3232786" y="947959"/>
                  </a:lnTo>
                  <a:lnTo>
                    <a:pt x="3246222" y="901314"/>
                  </a:lnTo>
                  <a:lnTo>
                    <a:pt x="3258942" y="854449"/>
                  </a:lnTo>
                  <a:lnTo>
                    <a:pt x="3270941" y="807373"/>
                  </a:lnTo>
                  <a:lnTo>
                    <a:pt x="3282216" y="760093"/>
                  </a:lnTo>
                  <a:lnTo>
                    <a:pt x="3292765" y="712618"/>
                  </a:lnTo>
                  <a:lnTo>
                    <a:pt x="3302584" y="664957"/>
                  </a:lnTo>
                  <a:lnTo>
                    <a:pt x="3311669" y="617116"/>
                  </a:lnTo>
                  <a:lnTo>
                    <a:pt x="3320018" y="569105"/>
                  </a:lnTo>
                  <a:lnTo>
                    <a:pt x="3327627" y="520932"/>
                  </a:lnTo>
                  <a:lnTo>
                    <a:pt x="3334492" y="472605"/>
                  </a:lnTo>
                  <a:lnTo>
                    <a:pt x="3340611" y="424132"/>
                  </a:lnTo>
                  <a:lnTo>
                    <a:pt x="3345980" y="375521"/>
                  </a:lnTo>
                  <a:lnTo>
                    <a:pt x="3350596" y="326782"/>
                  </a:lnTo>
                  <a:lnTo>
                    <a:pt x="3354456" y="277921"/>
                  </a:lnTo>
                  <a:lnTo>
                    <a:pt x="3357556" y="228948"/>
                  </a:lnTo>
                  <a:lnTo>
                    <a:pt x="3359893" y="179870"/>
                  </a:lnTo>
                  <a:lnTo>
                    <a:pt x="3361463" y="130696"/>
                  </a:lnTo>
                  <a:lnTo>
                    <a:pt x="3362190" y="85988"/>
                  </a:lnTo>
                  <a:lnTo>
                    <a:pt x="3362291" y="32092"/>
                  </a:lnTo>
                  <a:lnTo>
                    <a:pt x="3361805" y="0"/>
                  </a:lnTo>
                  <a:lnTo>
                    <a:pt x="3897431" y="0"/>
                  </a:lnTo>
                  <a:lnTo>
                    <a:pt x="3897809" y="32092"/>
                  </a:lnTo>
                  <a:lnTo>
                    <a:pt x="3897778" y="85988"/>
                  </a:lnTo>
                  <a:lnTo>
                    <a:pt x="3897030" y="135412"/>
                  </a:lnTo>
                  <a:lnTo>
                    <a:pt x="3895619" y="184761"/>
                  </a:lnTo>
                  <a:lnTo>
                    <a:pt x="3893549" y="234030"/>
                  </a:lnTo>
                  <a:lnTo>
                    <a:pt x="3890822" y="283212"/>
                  </a:lnTo>
                  <a:lnTo>
                    <a:pt x="3887440" y="332300"/>
                  </a:lnTo>
                  <a:lnTo>
                    <a:pt x="3883405" y="381290"/>
                  </a:lnTo>
                  <a:lnTo>
                    <a:pt x="3878720" y="430175"/>
                  </a:lnTo>
                  <a:lnTo>
                    <a:pt x="3873388" y="478949"/>
                  </a:lnTo>
                  <a:lnTo>
                    <a:pt x="3867411" y="527606"/>
                  </a:lnTo>
                  <a:lnTo>
                    <a:pt x="3860790" y="576139"/>
                  </a:lnTo>
                  <a:lnTo>
                    <a:pt x="3853530" y="624543"/>
                  </a:lnTo>
                  <a:lnTo>
                    <a:pt x="3845632" y="672812"/>
                  </a:lnTo>
                  <a:lnTo>
                    <a:pt x="3837098" y="720939"/>
                  </a:lnTo>
                  <a:lnTo>
                    <a:pt x="3827931" y="768918"/>
                  </a:lnTo>
                  <a:lnTo>
                    <a:pt x="3818133" y="816744"/>
                  </a:lnTo>
                  <a:lnTo>
                    <a:pt x="3807708" y="864410"/>
                  </a:lnTo>
                  <a:lnTo>
                    <a:pt x="3796657" y="911910"/>
                  </a:lnTo>
                  <a:lnTo>
                    <a:pt x="3784982" y="959239"/>
                  </a:lnTo>
                  <a:lnTo>
                    <a:pt x="3772687" y="1006389"/>
                  </a:lnTo>
                  <a:lnTo>
                    <a:pt x="3759773" y="1053355"/>
                  </a:lnTo>
                  <a:lnTo>
                    <a:pt x="3746243" y="1100131"/>
                  </a:lnTo>
                  <a:lnTo>
                    <a:pt x="3732100" y="1146711"/>
                  </a:lnTo>
                  <a:lnTo>
                    <a:pt x="3717345" y="1193089"/>
                  </a:lnTo>
                  <a:lnTo>
                    <a:pt x="3701982" y="1239259"/>
                  </a:lnTo>
                  <a:lnTo>
                    <a:pt x="3686012" y="1285214"/>
                  </a:lnTo>
                  <a:lnTo>
                    <a:pt x="3669439" y="1330948"/>
                  </a:lnTo>
                  <a:lnTo>
                    <a:pt x="3652264" y="1376456"/>
                  </a:lnTo>
                  <a:lnTo>
                    <a:pt x="3634491" y="1421731"/>
                  </a:lnTo>
                  <a:lnTo>
                    <a:pt x="3616121" y="1466767"/>
                  </a:lnTo>
                  <a:lnTo>
                    <a:pt x="3597156" y="1511559"/>
                  </a:lnTo>
                  <a:lnTo>
                    <a:pt x="3577601" y="1556100"/>
                  </a:lnTo>
                  <a:lnTo>
                    <a:pt x="3557455" y="1600384"/>
                  </a:lnTo>
                  <a:lnTo>
                    <a:pt x="3536724" y="1644404"/>
                  </a:lnTo>
                  <a:lnTo>
                    <a:pt x="3515407" y="1688156"/>
                  </a:lnTo>
                  <a:lnTo>
                    <a:pt x="3493509" y="1731632"/>
                  </a:lnTo>
                  <a:lnTo>
                    <a:pt x="3471031" y="1774827"/>
                  </a:lnTo>
                  <a:lnTo>
                    <a:pt x="3447976" y="1817735"/>
                  </a:lnTo>
                  <a:lnTo>
                    <a:pt x="3424347" y="1860349"/>
                  </a:lnTo>
                  <a:lnTo>
                    <a:pt x="3400145" y="1902664"/>
                  </a:lnTo>
                  <a:lnTo>
                    <a:pt x="3375374" y="1944673"/>
                  </a:lnTo>
                  <a:lnTo>
                    <a:pt x="3350035" y="1986371"/>
                  </a:lnTo>
                  <a:lnTo>
                    <a:pt x="3324132" y="2027751"/>
                  </a:lnTo>
                  <a:lnTo>
                    <a:pt x="3297665" y="2068807"/>
                  </a:lnTo>
                  <a:lnTo>
                    <a:pt x="3270639" y="2109533"/>
                  </a:lnTo>
                  <a:lnTo>
                    <a:pt x="3243055" y="2149923"/>
                  </a:lnTo>
                  <a:lnTo>
                    <a:pt x="3214916" y="2189971"/>
                  </a:lnTo>
                  <a:lnTo>
                    <a:pt x="3186225" y="2229671"/>
                  </a:lnTo>
                  <a:lnTo>
                    <a:pt x="3156983" y="2269016"/>
                  </a:lnTo>
                  <a:lnTo>
                    <a:pt x="3127193" y="2308002"/>
                  </a:lnTo>
                  <a:lnTo>
                    <a:pt x="3096857" y="2346621"/>
                  </a:lnTo>
                  <a:lnTo>
                    <a:pt x="3065979" y="2384867"/>
                  </a:lnTo>
                  <a:lnTo>
                    <a:pt x="3034560" y="2422735"/>
                  </a:lnTo>
                  <a:lnTo>
                    <a:pt x="3002603" y="2460219"/>
                  </a:lnTo>
                  <a:lnTo>
                    <a:pt x="2970110" y="2497312"/>
                  </a:lnTo>
                  <a:lnTo>
                    <a:pt x="2937084" y="2534008"/>
                  </a:lnTo>
                  <a:lnTo>
                    <a:pt x="2903527" y="2570301"/>
                  </a:lnTo>
                  <a:lnTo>
                    <a:pt x="2869441" y="2606185"/>
                  </a:lnTo>
                  <a:lnTo>
                    <a:pt x="2834830" y="2641655"/>
                  </a:lnTo>
                  <a:lnTo>
                    <a:pt x="2799695" y="2676703"/>
                  </a:lnTo>
                  <a:lnTo>
                    <a:pt x="2764039" y="2711324"/>
                  </a:lnTo>
                  <a:lnTo>
                    <a:pt x="2727864" y="2745512"/>
                  </a:lnTo>
                  <a:lnTo>
                    <a:pt x="2691173" y="2779261"/>
                  </a:lnTo>
                  <a:lnTo>
                    <a:pt x="2653968" y="2812564"/>
                  </a:lnTo>
                  <a:lnTo>
                    <a:pt x="2616316" y="2845360"/>
                  </a:lnTo>
                  <a:lnTo>
                    <a:pt x="2578285" y="2877592"/>
                  </a:lnTo>
                  <a:lnTo>
                    <a:pt x="2539882" y="2909257"/>
                  </a:lnTo>
                  <a:lnTo>
                    <a:pt x="2501114" y="2940354"/>
                  </a:lnTo>
                  <a:lnTo>
                    <a:pt x="2461986" y="2970880"/>
                  </a:lnTo>
                  <a:lnTo>
                    <a:pt x="2422506" y="3000835"/>
                  </a:lnTo>
                  <a:lnTo>
                    <a:pt x="2382678" y="3030217"/>
                  </a:lnTo>
                  <a:lnTo>
                    <a:pt x="2342511" y="3059023"/>
                  </a:lnTo>
                  <a:lnTo>
                    <a:pt x="2302009" y="3087253"/>
                  </a:lnTo>
                  <a:lnTo>
                    <a:pt x="2261180" y="3114905"/>
                  </a:lnTo>
                  <a:lnTo>
                    <a:pt x="2220029" y="3141976"/>
                  </a:lnTo>
                  <a:lnTo>
                    <a:pt x="2178563" y="3168467"/>
                  </a:lnTo>
                  <a:lnTo>
                    <a:pt x="2136789" y="3194373"/>
                  </a:lnTo>
                  <a:lnTo>
                    <a:pt x="2130305" y="3198275"/>
                  </a:lnTo>
                  <a:close/>
                </a:path>
                <a:path w="3898265" h="3729990">
                  <a:moveTo>
                    <a:pt x="398442" y="3729415"/>
                  </a:moveTo>
                  <a:lnTo>
                    <a:pt x="37927" y="3729415"/>
                  </a:lnTo>
                  <a:lnTo>
                    <a:pt x="0" y="3727315"/>
                  </a:lnTo>
                  <a:lnTo>
                    <a:pt x="0" y="3190687"/>
                  </a:lnTo>
                  <a:lnTo>
                    <a:pt x="3152" y="3190928"/>
                  </a:lnTo>
                  <a:lnTo>
                    <a:pt x="52132" y="3193915"/>
                  </a:lnTo>
                  <a:lnTo>
                    <a:pt x="101094" y="3196133"/>
                  </a:lnTo>
                  <a:lnTo>
                    <a:pt x="150030" y="3197586"/>
                  </a:lnTo>
                  <a:lnTo>
                    <a:pt x="198931" y="3198275"/>
                  </a:lnTo>
                  <a:lnTo>
                    <a:pt x="2130305" y="3198275"/>
                  </a:lnTo>
                  <a:lnTo>
                    <a:pt x="2094712" y="3219695"/>
                  </a:lnTo>
                  <a:lnTo>
                    <a:pt x="2052339" y="3244430"/>
                  </a:lnTo>
                  <a:lnTo>
                    <a:pt x="2009677" y="3268577"/>
                  </a:lnTo>
                  <a:lnTo>
                    <a:pt x="1966731" y="3292134"/>
                  </a:lnTo>
                  <a:lnTo>
                    <a:pt x="1923508" y="3315100"/>
                  </a:lnTo>
                  <a:lnTo>
                    <a:pt x="1880015" y="3337472"/>
                  </a:lnTo>
                  <a:lnTo>
                    <a:pt x="1836257" y="3359249"/>
                  </a:lnTo>
                  <a:lnTo>
                    <a:pt x="1792241" y="3380430"/>
                  </a:lnTo>
                  <a:lnTo>
                    <a:pt x="1747973" y="3401012"/>
                  </a:lnTo>
                  <a:lnTo>
                    <a:pt x="1703460" y="3420995"/>
                  </a:lnTo>
                  <a:lnTo>
                    <a:pt x="1658708" y="3440375"/>
                  </a:lnTo>
                  <a:lnTo>
                    <a:pt x="1613723" y="3459153"/>
                  </a:lnTo>
                  <a:lnTo>
                    <a:pt x="1568512" y="3477326"/>
                  </a:lnTo>
                  <a:lnTo>
                    <a:pt x="1523081" y="3494892"/>
                  </a:lnTo>
                  <a:lnTo>
                    <a:pt x="1477436" y="3511850"/>
                  </a:lnTo>
                  <a:lnTo>
                    <a:pt x="1431584" y="3528199"/>
                  </a:lnTo>
                  <a:lnTo>
                    <a:pt x="1385530" y="3543935"/>
                  </a:lnTo>
                  <a:lnTo>
                    <a:pt x="1339282" y="3559059"/>
                  </a:lnTo>
                  <a:lnTo>
                    <a:pt x="1292846" y="3573567"/>
                  </a:lnTo>
                  <a:lnTo>
                    <a:pt x="1246227" y="3587459"/>
                  </a:lnTo>
                  <a:lnTo>
                    <a:pt x="1199433" y="3600733"/>
                  </a:lnTo>
                  <a:lnTo>
                    <a:pt x="1152469" y="3613387"/>
                  </a:lnTo>
                  <a:lnTo>
                    <a:pt x="1105343" y="3625420"/>
                  </a:lnTo>
                  <a:lnTo>
                    <a:pt x="1058059" y="3636829"/>
                  </a:lnTo>
                  <a:lnTo>
                    <a:pt x="1010626" y="3647614"/>
                  </a:lnTo>
                  <a:lnTo>
                    <a:pt x="963048" y="3657772"/>
                  </a:lnTo>
                  <a:lnTo>
                    <a:pt x="915332" y="3667302"/>
                  </a:lnTo>
                  <a:lnTo>
                    <a:pt x="867485" y="3676202"/>
                  </a:lnTo>
                  <a:lnTo>
                    <a:pt x="819513" y="3684471"/>
                  </a:lnTo>
                  <a:lnTo>
                    <a:pt x="771422" y="3692107"/>
                  </a:lnTo>
                  <a:lnTo>
                    <a:pt x="723219" y="3699108"/>
                  </a:lnTo>
                  <a:lnTo>
                    <a:pt x="674910" y="3705472"/>
                  </a:lnTo>
                  <a:lnTo>
                    <a:pt x="626501" y="3711198"/>
                  </a:lnTo>
                  <a:lnTo>
                    <a:pt x="577998" y="3716285"/>
                  </a:lnTo>
                  <a:lnTo>
                    <a:pt x="529409" y="3720730"/>
                  </a:lnTo>
                  <a:lnTo>
                    <a:pt x="480738" y="3724532"/>
                  </a:lnTo>
                  <a:lnTo>
                    <a:pt x="431994" y="3727689"/>
                  </a:lnTo>
                  <a:lnTo>
                    <a:pt x="398442" y="3729415"/>
                  </a:lnTo>
                  <a:close/>
                </a:path>
              </a:pathLst>
            </a:custGeom>
            <a:solidFill>
              <a:srgbClr val="FABC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15975" y="799500"/>
              <a:ext cx="15456535" cy="8688070"/>
            </a:xfrm>
            <a:custGeom>
              <a:avLst/>
              <a:gdLst/>
              <a:ahLst/>
              <a:cxnLst/>
              <a:rect l="l" t="t" r="r" b="b"/>
              <a:pathLst>
                <a:path w="15456535" h="8688070">
                  <a:moveTo>
                    <a:pt x="15455949" y="8687990"/>
                  </a:moveTo>
                  <a:lnTo>
                    <a:pt x="1448024" y="8687990"/>
                  </a:lnTo>
                  <a:lnTo>
                    <a:pt x="1398027" y="8687128"/>
                  </a:lnTo>
                  <a:lnTo>
                    <a:pt x="1348249" y="8684551"/>
                  </a:lnTo>
                  <a:lnTo>
                    <a:pt x="1298730" y="8680278"/>
                  </a:lnTo>
                  <a:lnTo>
                    <a:pt x="1249508" y="8674324"/>
                  </a:lnTo>
                  <a:lnTo>
                    <a:pt x="1200625" y="8666705"/>
                  </a:lnTo>
                  <a:lnTo>
                    <a:pt x="1152120" y="8657440"/>
                  </a:lnTo>
                  <a:lnTo>
                    <a:pt x="1104034" y="8646543"/>
                  </a:lnTo>
                  <a:lnTo>
                    <a:pt x="1056405" y="8634031"/>
                  </a:lnTo>
                  <a:lnTo>
                    <a:pt x="1009274" y="8619922"/>
                  </a:lnTo>
                  <a:lnTo>
                    <a:pt x="962682" y="8604231"/>
                  </a:lnTo>
                  <a:lnTo>
                    <a:pt x="916667" y="8586975"/>
                  </a:lnTo>
                  <a:lnTo>
                    <a:pt x="871270" y="8568171"/>
                  </a:lnTo>
                  <a:lnTo>
                    <a:pt x="826531" y="8547835"/>
                  </a:lnTo>
                  <a:lnTo>
                    <a:pt x="782490" y="8525984"/>
                  </a:lnTo>
                  <a:lnTo>
                    <a:pt x="739187" y="8502635"/>
                  </a:lnTo>
                  <a:lnTo>
                    <a:pt x="696662" y="8477803"/>
                  </a:lnTo>
                  <a:lnTo>
                    <a:pt x="654954" y="8451506"/>
                  </a:lnTo>
                  <a:lnTo>
                    <a:pt x="614104" y="8423760"/>
                  </a:lnTo>
                  <a:lnTo>
                    <a:pt x="574151" y="8394581"/>
                  </a:lnTo>
                  <a:lnTo>
                    <a:pt x="535136" y="8363986"/>
                  </a:lnTo>
                  <a:lnTo>
                    <a:pt x="497099" y="8331992"/>
                  </a:lnTo>
                  <a:lnTo>
                    <a:pt x="460079" y="8298616"/>
                  </a:lnTo>
                  <a:lnTo>
                    <a:pt x="424116" y="8263873"/>
                  </a:lnTo>
                  <a:lnTo>
                    <a:pt x="389373" y="8227910"/>
                  </a:lnTo>
                  <a:lnTo>
                    <a:pt x="355996" y="8190890"/>
                  </a:lnTo>
                  <a:lnTo>
                    <a:pt x="324003" y="8152852"/>
                  </a:lnTo>
                  <a:lnTo>
                    <a:pt x="293408" y="8113837"/>
                  </a:lnTo>
                  <a:lnTo>
                    <a:pt x="264229" y="8073885"/>
                  </a:lnTo>
                  <a:lnTo>
                    <a:pt x="236483" y="8033035"/>
                  </a:lnTo>
                  <a:lnTo>
                    <a:pt x="210186" y="7991327"/>
                  </a:lnTo>
                  <a:lnTo>
                    <a:pt x="185354" y="7948801"/>
                  </a:lnTo>
                  <a:lnTo>
                    <a:pt x="162005" y="7905498"/>
                  </a:lnTo>
                  <a:lnTo>
                    <a:pt x="140154" y="7861457"/>
                  </a:lnTo>
                  <a:lnTo>
                    <a:pt x="119818" y="7816718"/>
                  </a:lnTo>
                  <a:lnTo>
                    <a:pt x="101014" y="7771321"/>
                  </a:lnTo>
                  <a:lnTo>
                    <a:pt x="83759" y="7725306"/>
                  </a:lnTo>
                  <a:lnTo>
                    <a:pt x="68068" y="7678713"/>
                  </a:lnTo>
                  <a:lnTo>
                    <a:pt x="53958" y="7631582"/>
                  </a:lnTo>
                  <a:lnTo>
                    <a:pt x="41447" y="7583954"/>
                  </a:lnTo>
                  <a:lnTo>
                    <a:pt x="30550" y="7535867"/>
                  </a:lnTo>
                  <a:lnTo>
                    <a:pt x="21284" y="7487361"/>
                  </a:lnTo>
                  <a:lnTo>
                    <a:pt x="13666" y="7438478"/>
                  </a:lnTo>
                  <a:lnTo>
                    <a:pt x="7712" y="7389257"/>
                  </a:lnTo>
                  <a:lnTo>
                    <a:pt x="3438" y="7339737"/>
                  </a:lnTo>
                  <a:lnTo>
                    <a:pt x="862" y="7289959"/>
                  </a:lnTo>
                  <a:lnTo>
                    <a:pt x="0" y="7239962"/>
                  </a:lnTo>
                  <a:lnTo>
                    <a:pt x="0" y="0"/>
                  </a:lnTo>
                  <a:lnTo>
                    <a:pt x="15455949" y="0"/>
                  </a:lnTo>
                  <a:lnTo>
                    <a:pt x="15455949" y="868799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002478" y="7813675"/>
              <a:ext cx="3409950" cy="1695450"/>
            </a:xfrm>
            <a:custGeom>
              <a:avLst/>
              <a:gdLst/>
              <a:ahLst/>
              <a:cxnLst/>
              <a:rect l="l" t="t" r="r" b="b"/>
              <a:pathLst>
                <a:path w="3409949" h="1695450">
                  <a:moveTo>
                    <a:pt x="853820" y="1695437"/>
                  </a:moveTo>
                  <a:lnTo>
                    <a:pt x="440922" y="1695437"/>
                  </a:lnTo>
                  <a:lnTo>
                    <a:pt x="0" y="1691940"/>
                  </a:lnTo>
                  <a:lnTo>
                    <a:pt x="1048" y="1643792"/>
                  </a:lnTo>
                  <a:lnTo>
                    <a:pt x="3417" y="1595983"/>
                  </a:lnTo>
                  <a:lnTo>
                    <a:pt x="7089" y="1548529"/>
                  </a:lnTo>
                  <a:lnTo>
                    <a:pt x="12045" y="1501448"/>
                  </a:lnTo>
                  <a:lnTo>
                    <a:pt x="18268" y="1454758"/>
                  </a:lnTo>
                  <a:lnTo>
                    <a:pt x="25741" y="1408477"/>
                  </a:lnTo>
                  <a:lnTo>
                    <a:pt x="34445" y="1362621"/>
                  </a:lnTo>
                  <a:lnTo>
                    <a:pt x="44364" y="1317209"/>
                  </a:lnTo>
                  <a:lnTo>
                    <a:pt x="55479" y="1272258"/>
                  </a:lnTo>
                  <a:lnTo>
                    <a:pt x="67774" y="1227785"/>
                  </a:lnTo>
                  <a:lnTo>
                    <a:pt x="81229" y="1183808"/>
                  </a:lnTo>
                  <a:lnTo>
                    <a:pt x="95829" y="1140345"/>
                  </a:lnTo>
                  <a:lnTo>
                    <a:pt x="111554" y="1097414"/>
                  </a:lnTo>
                  <a:lnTo>
                    <a:pt x="128388" y="1055031"/>
                  </a:lnTo>
                  <a:lnTo>
                    <a:pt x="146313" y="1013214"/>
                  </a:lnTo>
                  <a:lnTo>
                    <a:pt x="165311" y="971982"/>
                  </a:lnTo>
                  <a:lnTo>
                    <a:pt x="185364" y="931351"/>
                  </a:lnTo>
                  <a:lnTo>
                    <a:pt x="206456" y="891339"/>
                  </a:lnTo>
                  <a:lnTo>
                    <a:pt x="228568" y="851963"/>
                  </a:lnTo>
                  <a:lnTo>
                    <a:pt x="251682" y="813242"/>
                  </a:lnTo>
                  <a:lnTo>
                    <a:pt x="275781" y="775192"/>
                  </a:lnTo>
                  <a:lnTo>
                    <a:pt x="300848" y="737832"/>
                  </a:lnTo>
                  <a:lnTo>
                    <a:pt x="326865" y="701178"/>
                  </a:lnTo>
                  <a:lnTo>
                    <a:pt x="353814" y="665249"/>
                  </a:lnTo>
                  <a:lnTo>
                    <a:pt x="381677" y="630061"/>
                  </a:lnTo>
                  <a:lnTo>
                    <a:pt x="410438" y="595633"/>
                  </a:lnTo>
                  <a:lnTo>
                    <a:pt x="440077" y="561982"/>
                  </a:lnTo>
                  <a:lnTo>
                    <a:pt x="470578" y="529126"/>
                  </a:lnTo>
                  <a:lnTo>
                    <a:pt x="501924" y="497082"/>
                  </a:lnTo>
                  <a:lnTo>
                    <a:pt x="534095" y="465868"/>
                  </a:lnTo>
                  <a:lnTo>
                    <a:pt x="567076" y="435500"/>
                  </a:lnTo>
                  <a:lnTo>
                    <a:pt x="600847" y="405998"/>
                  </a:lnTo>
                  <a:lnTo>
                    <a:pt x="635392" y="377378"/>
                  </a:lnTo>
                  <a:lnTo>
                    <a:pt x="670693" y="349658"/>
                  </a:lnTo>
                  <a:lnTo>
                    <a:pt x="706733" y="322855"/>
                  </a:lnTo>
                  <a:lnTo>
                    <a:pt x="743492" y="296988"/>
                  </a:lnTo>
                  <a:lnTo>
                    <a:pt x="780955" y="272073"/>
                  </a:lnTo>
                  <a:lnTo>
                    <a:pt x="819104" y="248128"/>
                  </a:lnTo>
                  <a:lnTo>
                    <a:pt x="857919" y="225171"/>
                  </a:lnTo>
                  <a:lnTo>
                    <a:pt x="897386" y="203219"/>
                  </a:lnTo>
                  <a:lnTo>
                    <a:pt x="937484" y="182290"/>
                  </a:lnTo>
                  <a:lnTo>
                    <a:pt x="978197" y="162401"/>
                  </a:lnTo>
                  <a:lnTo>
                    <a:pt x="1019508" y="143570"/>
                  </a:lnTo>
                  <a:lnTo>
                    <a:pt x="1061398" y="125815"/>
                  </a:lnTo>
                  <a:lnTo>
                    <a:pt x="1103850" y="109153"/>
                  </a:lnTo>
                  <a:lnTo>
                    <a:pt x="1146847" y="93601"/>
                  </a:lnTo>
                  <a:lnTo>
                    <a:pt x="1190370" y="79178"/>
                  </a:lnTo>
                  <a:lnTo>
                    <a:pt x="1234403" y="65900"/>
                  </a:lnTo>
                  <a:lnTo>
                    <a:pt x="1278926" y="53785"/>
                  </a:lnTo>
                  <a:lnTo>
                    <a:pt x="1323924" y="42852"/>
                  </a:lnTo>
                  <a:lnTo>
                    <a:pt x="1369378" y="33117"/>
                  </a:lnTo>
                  <a:lnTo>
                    <a:pt x="1415270" y="24597"/>
                  </a:lnTo>
                  <a:lnTo>
                    <a:pt x="1461583" y="17312"/>
                  </a:lnTo>
                  <a:lnTo>
                    <a:pt x="1508300" y="11277"/>
                  </a:lnTo>
                  <a:lnTo>
                    <a:pt x="1555402" y="6511"/>
                  </a:lnTo>
                  <a:lnTo>
                    <a:pt x="1602873" y="3031"/>
                  </a:lnTo>
                  <a:lnTo>
                    <a:pt x="1650694" y="854"/>
                  </a:lnTo>
                  <a:lnTo>
                    <a:pt x="1698847" y="0"/>
                  </a:lnTo>
                  <a:lnTo>
                    <a:pt x="1747006" y="479"/>
                  </a:lnTo>
                  <a:lnTo>
                    <a:pt x="1794842" y="2282"/>
                  </a:lnTo>
                  <a:lnTo>
                    <a:pt x="1842338" y="5392"/>
                  </a:lnTo>
                  <a:lnTo>
                    <a:pt x="1889476" y="9790"/>
                  </a:lnTo>
                  <a:lnTo>
                    <a:pt x="1936239" y="15460"/>
                  </a:lnTo>
                  <a:lnTo>
                    <a:pt x="1982607" y="22385"/>
                  </a:lnTo>
                  <a:lnTo>
                    <a:pt x="2028565" y="30546"/>
                  </a:lnTo>
                  <a:lnTo>
                    <a:pt x="2074093" y="39926"/>
                  </a:lnTo>
                  <a:lnTo>
                    <a:pt x="2119175" y="50508"/>
                  </a:lnTo>
                  <a:lnTo>
                    <a:pt x="2163792" y="62275"/>
                  </a:lnTo>
                  <a:lnTo>
                    <a:pt x="2207926" y="75209"/>
                  </a:lnTo>
                  <a:lnTo>
                    <a:pt x="2251561" y="89293"/>
                  </a:lnTo>
                  <a:lnTo>
                    <a:pt x="2294677" y="104508"/>
                  </a:lnTo>
                  <a:lnTo>
                    <a:pt x="2337258" y="120839"/>
                  </a:lnTo>
                  <a:lnTo>
                    <a:pt x="2379286" y="138267"/>
                  </a:lnTo>
                  <a:lnTo>
                    <a:pt x="2420742" y="156775"/>
                  </a:lnTo>
                  <a:lnTo>
                    <a:pt x="2461609" y="176345"/>
                  </a:lnTo>
                  <a:lnTo>
                    <a:pt x="2501870" y="196961"/>
                  </a:lnTo>
                  <a:lnTo>
                    <a:pt x="2541506" y="218604"/>
                  </a:lnTo>
                  <a:lnTo>
                    <a:pt x="2580500" y="241258"/>
                  </a:lnTo>
                  <a:lnTo>
                    <a:pt x="2618833" y="264905"/>
                  </a:lnTo>
                  <a:lnTo>
                    <a:pt x="2656489" y="289527"/>
                  </a:lnTo>
                  <a:lnTo>
                    <a:pt x="2693450" y="315107"/>
                  </a:lnTo>
                  <a:lnTo>
                    <a:pt x="2729697" y="341627"/>
                  </a:lnTo>
                  <a:lnTo>
                    <a:pt x="2765213" y="369071"/>
                  </a:lnTo>
                  <a:lnTo>
                    <a:pt x="2799981" y="397421"/>
                  </a:lnTo>
                  <a:lnTo>
                    <a:pt x="2833981" y="426659"/>
                  </a:lnTo>
                  <a:lnTo>
                    <a:pt x="2867198" y="456768"/>
                  </a:lnTo>
                  <a:lnTo>
                    <a:pt x="2899612" y="487731"/>
                  </a:lnTo>
                  <a:lnTo>
                    <a:pt x="2931206" y="519529"/>
                  </a:lnTo>
                  <a:lnTo>
                    <a:pt x="2961963" y="552147"/>
                  </a:lnTo>
                  <a:lnTo>
                    <a:pt x="2991864" y="585566"/>
                  </a:lnTo>
                  <a:lnTo>
                    <a:pt x="3020892" y="619768"/>
                  </a:lnTo>
                  <a:lnTo>
                    <a:pt x="3049029" y="654737"/>
                  </a:lnTo>
                  <a:lnTo>
                    <a:pt x="3076257" y="690455"/>
                  </a:lnTo>
                  <a:lnTo>
                    <a:pt x="3102559" y="726905"/>
                  </a:lnTo>
                  <a:lnTo>
                    <a:pt x="3127916" y="764069"/>
                  </a:lnTo>
                  <a:lnTo>
                    <a:pt x="3152312" y="801929"/>
                  </a:lnTo>
                  <a:lnTo>
                    <a:pt x="3175728" y="840469"/>
                  </a:lnTo>
                  <a:lnTo>
                    <a:pt x="3183287" y="853688"/>
                  </a:lnTo>
                  <a:lnTo>
                    <a:pt x="1702177" y="853688"/>
                  </a:lnTo>
                  <a:lnTo>
                    <a:pt x="1654243" y="855202"/>
                  </a:lnTo>
                  <a:lnTo>
                    <a:pt x="1607010" y="859321"/>
                  </a:lnTo>
                  <a:lnTo>
                    <a:pt x="1560547" y="865973"/>
                  </a:lnTo>
                  <a:lnTo>
                    <a:pt x="1514925" y="875090"/>
                  </a:lnTo>
                  <a:lnTo>
                    <a:pt x="1470214" y="886602"/>
                  </a:lnTo>
                  <a:lnTo>
                    <a:pt x="1426485" y="900437"/>
                  </a:lnTo>
                  <a:lnTo>
                    <a:pt x="1383809" y="916525"/>
                  </a:lnTo>
                  <a:lnTo>
                    <a:pt x="1342255" y="934798"/>
                  </a:lnTo>
                  <a:lnTo>
                    <a:pt x="1301894" y="955184"/>
                  </a:lnTo>
                  <a:lnTo>
                    <a:pt x="1262797" y="977613"/>
                  </a:lnTo>
                  <a:lnTo>
                    <a:pt x="1225034" y="1002016"/>
                  </a:lnTo>
                  <a:lnTo>
                    <a:pt x="1188675" y="1028322"/>
                  </a:lnTo>
                  <a:lnTo>
                    <a:pt x="1153791" y="1056460"/>
                  </a:lnTo>
                  <a:lnTo>
                    <a:pt x="1120453" y="1086361"/>
                  </a:lnTo>
                  <a:lnTo>
                    <a:pt x="1088730" y="1117955"/>
                  </a:lnTo>
                  <a:lnTo>
                    <a:pt x="1058693" y="1151172"/>
                  </a:lnTo>
                  <a:lnTo>
                    <a:pt x="1030413" y="1185940"/>
                  </a:lnTo>
                  <a:lnTo>
                    <a:pt x="1003960" y="1222191"/>
                  </a:lnTo>
                  <a:lnTo>
                    <a:pt x="979404" y="1259854"/>
                  </a:lnTo>
                  <a:lnTo>
                    <a:pt x="956816" y="1298859"/>
                  </a:lnTo>
                  <a:lnTo>
                    <a:pt x="936267" y="1339135"/>
                  </a:lnTo>
                  <a:lnTo>
                    <a:pt x="917826" y="1380613"/>
                  </a:lnTo>
                  <a:lnTo>
                    <a:pt x="901565" y="1423222"/>
                  </a:lnTo>
                  <a:lnTo>
                    <a:pt x="887553" y="1466893"/>
                  </a:lnTo>
                  <a:lnTo>
                    <a:pt x="875861" y="1511555"/>
                  </a:lnTo>
                  <a:lnTo>
                    <a:pt x="866560" y="1557138"/>
                  </a:lnTo>
                  <a:lnTo>
                    <a:pt x="859719" y="1603571"/>
                  </a:lnTo>
                  <a:lnTo>
                    <a:pt x="855410" y="1650786"/>
                  </a:lnTo>
                  <a:lnTo>
                    <a:pt x="853820" y="1695437"/>
                  </a:lnTo>
                  <a:close/>
                </a:path>
                <a:path w="3409949" h="1695450">
                  <a:moveTo>
                    <a:pt x="2557216" y="1692067"/>
                  </a:moveTo>
                  <a:lnTo>
                    <a:pt x="2555135" y="1644157"/>
                  </a:lnTo>
                  <a:lnTo>
                    <a:pt x="2550457" y="1596977"/>
                  </a:lnTo>
                  <a:lnTo>
                    <a:pt x="2543255" y="1550598"/>
                  </a:lnTo>
                  <a:lnTo>
                    <a:pt x="2533598" y="1505090"/>
                  </a:lnTo>
                  <a:lnTo>
                    <a:pt x="2521559" y="1460520"/>
                  </a:lnTo>
                  <a:lnTo>
                    <a:pt x="2507207" y="1416960"/>
                  </a:lnTo>
                  <a:lnTo>
                    <a:pt x="2490613" y="1374479"/>
                  </a:lnTo>
                  <a:lnTo>
                    <a:pt x="2471850" y="1333146"/>
                  </a:lnTo>
                  <a:lnTo>
                    <a:pt x="2450987" y="1293031"/>
                  </a:lnTo>
                  <a:lnTo>
                    <a:pt x="2428095" y="1254204"/>
                  </a:lnTo>
                  <a:lnTo>
                    <a:pt x="2403247" y="1216733"/>
                  </a:lnTo>
                  <a:lnTo>
                    <a:pt x="2376511" y="1180690"/>
                  </a:lnTo>
                  <a:lnTo>
                    <a:pt x="2347961" y="1146143"/>
                  </a:lnTo>
                  <a:lnTo>
                    <a:pt x="2317666" y="1113162"/>
                  </a:lnTo>
                  <a:lnTo>
                    <a:pt x="2285698" y="1081817"/>
                  </a:lnTo>
                  <a:lnTo>
                    <a:pt x="2252127" y="1052176"/>
                  </a:lnTo>
                  <a:lnTo>
                    <a:pt x="2217024" y="1024311"/>
                  </a:lnTo>
                  <a:lnTo>
                    <a:pt x="2180462" y="998289"/>
                  </a:lnTo>
                  <a:lnTo>
                    <a:pt x="2142509" y="974182"/>
                  </a:lnTo>
                  <a:lnTo>
                    <a:pt x="2103238" y="952059"/>
                  </a:lnTo>
                  <a:lnTo>
                    <a:pt x="2062720" y="931988"/>
                  </a:lnTo>
                  <a:lnTo>
                    <a:pt x="2021025" y="914040"/>
                  </a:lnTo>
                  <a:lnTo>
                    <a:pt x="1978224" y="898285"/>
                  </a:lnTo>
                  <a:lnTo>
                    <a:pt x="1934389" y="884791"/>
                  </a:lnTo>
                  <a:lnTo>
                    <a:pt x="1889590" y="873629"/>
                  </a:lnTo>
                  <a:lnTo>
                    <a:pt x="1843898" y="864868"/>
                  </a:lnTo>
                  <a:lnTo>
                    <a:pt x="1797385" y="858578"/>
                  </a:lnTo>
                  <a:lnTo>
                    <a:pt x="1750120" y="854828"/>
                  </a:lnTo>
                  <a:lnTo>
                    <a:pt x="1702177" y="853688"/>
                  </a:lnTo>
                  <a:lnTo>
                    <a:pt x="3183287" y="853688"/>
                  </a:lnTo>
                  <a:lnTo>
                    <a:pt x="3219549" y="919517"/>
                  </a:lnTo>
                  <a:lnTo>
                    <a:pt x="3239919" y="959991"/>
                  </a:lnTo>
                  <a:lnTo>
                    <a:pt x="3259238" y="1001074"/>
                  </a:lnTo>
                  <a:lnTo>
                    <a:pt x="3277488" y="1042749"/>
                  </a:lnTo>
                  <a:lnTo>
                    <a:pt x="3294652" y="1085000"/>
                  </a:lnTo>
                  <a:lnTo>
                    <a:pt x="3310712" y="1127807"/>
                  </a:lnTo>
                  <a:lnTo>
                    <a:pt x="3325650" y="1171155"/>
                  </a:lnTo>
                  <a:lnTo>
                    <a:pt x="3339448" y="1215025"/>
                  </a:lnTo>
                  <a:lnTo>
                    <a:pt x="3352205" y="1259854"/>
                  </a:lnTo>
                  <a:lnTo>
                    <a:pt x="3363555" y="1304264"/>
                  </a:lnTo>
                  <a:lnTo>
                    <a:pt x="3373828" y="1349597"/>
                  </a:lnTo>
                  <a:lnTo>
                    <a:pt x="3382890" y="1395384"/>
                  </a:lnTo>
                  <a:lnTo>
                    <a:pt x="3390723" y="1441606"/>
                  </a:lnTo>
                  <a:lnTo>
                    <a:pt x="3397310" y="1488246"/>
                  </a:lnTo>
                  <a:lnTo>
                    <a:pt x="3402634" y="1535286"/>
                  </a:lnTo>
                  <a:lnTo>
                    <a:pt x="3406675" y="1582710"/>
                  </a:lnTo>
                  <a:lnTo>
                    <a:pt x="3409417" y="1630500"/>
                  </a:lnTo>
                  <a:lnTo>
                    <a:pt x="3409949" y="1648485"/>
                  </a:lnTo>
                  <a:lnTo>
                    <a:pt x="3409949" y="1678652"/>
                  </a:lnTo>
                  <a:lnTo>
                    <a:pt x="2557216" y="1692067"/>
                  </a:lnTo>
                  <a:close/>
                </a:path>
              </a:pathLst>
            </a:custGeom>
            <a:solidFill>
              <a:srgbClr val="81818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21089" y="2155725"/>
            <a:ext cx="14321790" cy="4403090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algn="ctr">
              <a:lnSpc>
                <a:spcPts val="11480"/>
              </a:lnSpc>
              <a:spcBef>
                <a:spcPts val="315"/>
              </a:spcBef>
            </a:pPr>
            <a:r>
              <a:rPr sz="9600" spc="1390" dirty="0">
                <a:solidFill>
                  <a:srgbClr val="26316F"/>
                </a:solidFill>
              </a:rPr>
              <a:t>UNDERSTANDING</a:t>
            </a:r>
            <a:r>
              <a:rPr sz="9600" spc="580" dirty="0">
                <a:solidFill>
                  <a:srgbClr val="26316F"/>
                </a:solidFill>
              </a:rPr>
              <a:t> </a:t>
            </a:r>
            <a:r>
              <a:rPr sz="9600" spc="1490" dirty="0">
                <a:solidFill>
                  <a:srgbClr val="26316F"/>
                </a:solidFill>
              </a:rPr>
              <a:t>THE </a:t>
            </a:r>
            <a:r>
              <a:rPr sz="9600" spc="1065" dirty="0">
                <a:solidFill>
                  <a:srgbClr val="26316F"/>
                </a:solidFill>
              </a:rPr>
              <a:t>7</a:t>
            </a:r>
            <a:r>
              <a:rPr sz="9600" spc="550" dirty="0">
                <a:solidFill>
                  <a:srgbClr val="26316F"/>
                </a:solidFill>
              </a:rPr>
              <a:t> </a:t>
            </a:r>
            <a:r>
              <a:rPr sz="9600" spc="1510" dirty="0">
                <a:solidFill>
                  <a:srgbClr val="26316F"/>
                </a:solidFill>
              </a:rPr>
              <a:t>TYPES</a:t>
            </a:r>
            <a:r>
              <a:rPr sz="9600" spc="550" dirty="0">
                <a:solidFill>
                  <a:srgbClr val="26316F"/>
                </a:solidFill>
              </a:rPr>
              <a:t> </a:t>
            </a:r>
            <a:r>
              <a:rPr sz="9600" spc="1635" dirty="0">
                <a:solidFill>
                  <a:srgbClr val="26316F"/>
                </a:solidFill>
              </a:rPr>
              <a:t>OF</a:t>
            </a:r>
            <a:r>
              <a:rPr sz="9600" spc="550" dirty="0">
                <a:solidFill>
                  <a:srgbClr val="26316F"/>
                </a:solidFill>
              </a:rPr>
              <a:t> </a:t>
            </a:r>
            <a:r>
              <a:rPr sz="9600" spc="1445" dirty="0">
                <a:solidFill>
                  <a:srgbClr val="26316F"/>
                </a:solidFill>
              </a:rPr>
              <a:t>PLASTICS </a:t>
            </a:r>
            <a:r>
              <a:rPr sz="9600" spc="975" dirty="0">
                <a:solidFill>
                  <a:srgbClr val="26316F"/>
                </a:solidFill>
              </a:rPr>
              <a:t>IN</a:t>
            </a:r>
            <a:r>
              <a:rPr sz="9600" spc="545" dirty="0">
                <a:solidFill>
                  <a:srgbClr val="26316F"/>
                </a:solidFill>
              </a:rPr>
              <a:t> </a:t>
            </a:r>
            <a:r>
              <a:rPr sz="9600" spc="1660" dirty="0">
                <a:solidFill>
                  <a:srgbClr val="26316F"/>
                </a:solidFill>
              </a:rPr>
              <a:t>FOOD</a:t>
            </a:r>
            <a:r>
              <a:rPr sz="9600" spc="550" dirty="0">
                <a:solidFill>
                  <a:srgbClr val="26316F"/>
                </a:solidFill>
              </a:rPr>
              <a:t> </a:t>
            </a:r>
            <a:r>
              <a:rPr sz="9600" spc="1350" dirty="0">
                <a:solidFill>
                  <a:srgbClr val="26316F"/>
                </a:solidFill>
              </a:rPr>
              <a:t>PACKAGING</a:t>
            </a:r>
            <a:endParaRPr sz="9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042E2B-AC00-AF65-15FE-1433D1FCD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349250"/>
            <a:ext cx="177546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02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2414905" cy="2363470"/>
          </a:xfrm>
          <a:custGeom>
            <a:avLst/>
            <a:gdLst/>
            <a:ahLst/>
            <a:cxnLst/>
            <a:rect l="l" t="t" r="r" b="b"/>
            <a:pathLst>
              <a:path w="2414905" h="2363470">
                <a:moveTo>
                  <a:pt x="1387476" y="1939447"/>
                </a:moveTo>
                <a:lnTo>
                  <a:pt x="46138" y="1939447"/>
                </a:lnTo>
                <a:lnTo>
                  <a:pt x="95428" y="1938361"/>
                </a:lnTo>
                <a:lnTo>
                  <a:pt x="144564" y="1936043"/>
                </a:lnTo>
                <a:lnTo>
                  <a:pt x="193527" y="1932503"/>
                </a:lnTo>
                <a:lnTo>
                  <a:pt x="242294" y="1927749"/>
                </a:lnTo>
                <a:lnTo>
                  <a:pt x="290845" y="1921789"/>
                </a:lnTo>
                <a:lnTo>
                  <a:pt x="339160" y="1914632"/>
                </a:lnTo>
                <a:lnTo>
                  <a:pt x="387216" y="1906286"/>
                </a:lnTo>
                <a:lnTo>
                  <a:pt x="434993" y="1896760"/>
                </a:lnTo>
                <a:lnTo>
                  <a:pt x="482469" y="1886062"/>
                </a:lnTo>
                <a:lnTo>
                  <a:pt x="529625" y="1874201"/>
                </a:lnTo>
                <a:lnTo>
                  <a:pt x="576438" y="1861185"/>
                </a:lnTo>
                <a:lnTo>
                  <a:pt x="622887" y="1847023"/>
                </a:lnTo>
                <a:lnTo>
                  <a:pt x="668953" y="1831722"/>
                </a:lnTo>
                <a:lnTo>
                  <a:pt x="714612" y="1815292"/>
                </a:lnTo>
                <a:lnTo>
                  <a:pt x="759846" y="1797742"/>
                </a:lnTo>
                <a:lnTo>
                  <a:pt x="804631" y="1779078"/>
                </a:lnTo>
                <a:lnTo>
                  <a:pt x="848949" y="1759311"/>
                </a:lnTo>
                <a:lnTo>
                  <a:pt x="892776" y="1738448"/>
                </a:lnTo>
                <a:lnTo>
                  <a:pt x="936093" y="1716498"/>
                </a:lnTo>
                <a:lnTo>
                  <a:pt x="978878" y="1693469"/>
                </a:lnTo>
                <a:lnTo>
                  <a:pt x="1021111" y="1669370"/>
                </a:lnTo>
                <a:lnTo>
                  <a:pt x="1062770" y="1644209"/>
                </a:lnTo>
                <a:lnTo>
                  <a:pt x="1103834" y="1617995"/>
                </a:lnTo>
                <a:lnTo>
                  <a:pt x="1144282" y="1590736"/>
                </a:lnTo>
                <a:lnTo>
                  <a:pt x="1184093" y="1562441"/>
                </a:lnTo>
                <a:lnTo>
                  <a:pt x="1223246" y="1533118"/>
                </a:lnTo>
                <a:lnTo>
                  <a:pt x="1261720" y="1502775"/>
                </a:lnTo>
                <a:lnTo>
                  <a:pt x="1299495" y="1471422"/>
                </a:lnTo>
                <a:lnTo>
                  <a:pt x="1336548" y="1439066"/>
                </a:lnTo>
                <a:lnTo>
                  <a:pt x="1372859" y="1405716"/>
                </a:lnTo>
                <a:lnTo>
                  <a:pt x="1408407" y="1371380"/>
                </a:lnTo>
                <a:lnTo>
                  <a:pt x="1443080" y="1336161"/>
                </a:lnTo>
                <a:lnTo>
                  <a:pt x="1476775" y="1300170"/>
                </a:lnTo>
                <a:lnTo>
                  <a:pt x="1509483" y="1263427"/>
                </a:lnTo>
                <a:lnTo>
                  <a:pt x="1541195" y="1225953"/>
                </a:lnTo>
                <a:lnTo>
                  <a:pt x="1571904" y="1187770"/>
                </a:lnTo>
                <a:lnTo>
                  <a:pt x="1601599" y="1148898"/>
                </a:lnTo>
                <a:lnTo>
                  <a:pt x="1630274" y="1109358"/>
                </a:lnTo>
                <a:lnTo>
                  <a:pt x="1657917" y="1069171"/>
                </a:lnTo>
                <a:lnTo>
                  <a:pt x="1684523" y="1028358"/>
                </a:lnTo>
                <a:lnTo>
                  <a:pt x="1710080" y="986941"/>
                </a:lnTo>
                <a:lnTo>
                  <a:pt x="1734582" y="944940"/>
                </a:lnTo>
                <a:lnTo>
                  <a:pt x="1758018" y="902375"/>
                </a:lnTo>
                <a:lnTo>
                  <a:pt x="1780381" y="859269"/>
                </a:lnTo>
                <a:lnTo>
                  <a:pt x="1801662" y="815641"/>
                </a:lnTo>
                <a:lnTo>
                  <a:pt x="1821852" y="771514"/>
                </a:lnTo>
                <a:lnTo>
                  <a:pt x="1840943" y="726907"/>
                </a:lnTo>
                <a:lnTo>
                  <a:pt x="1858926" y="681842"/>
                </a:lnTo>
                <a:lnTo>
                  <a:pt x="1875791" y="636340"/>
                </a:lnTo>
                <a:lnTo>
                  <a:pt x="1891532" y="590421"/>
                </a:lnTo>
                <a:lnTo>
                  <a:pt x="1906138" y="544108"/>
                </a:lnTo>
                <a:lnTo>
                  <a:pt x="1919601" y="497420"/>
                </a:lnTo>
                <a:lnTo>
                  <a:pt x="1931913" y="450378"/>
                </a:lnTo>
                <a:lnTo>
                  <a:pt x="1943064" y="403004"/>
                </a:lnTo>
                <a:lnTo>
                  <a:pt x="1953047" y="355319"/>
                </a:lnTo>
                <a:lnTo>
                  <a:pt x="1961852" y="307343"/>
                </a:lnTo>
                <a:lnTo>
                  <a:pt x="1969471" y="259098"/>
                </a:lnTo>
                <a:lnTo>
                  <a:pt x="1975896" y="210604"/>
                </a:lnTo>
                <a:lnTo>
                  <a:pt x="1981117" y="161882"/>
                </a:lnTo>
                <a:lnTo>
                  <a:pt x="1985125" y="112954"/>
                </a:lnTo>
                <a:lnTo>
                  <a:pt x="1987917" y="63723"/>
                </a:lnTo>
                <a:lnTo>
                  <a:pt x="1989472" y="14562"/>
                </a:lnTo>
                <a:lnTo>
                  <a:pt x="1989566" y="0"/>
                </a:lnTo>
                <a:lnTo>
                  <a:pt x="2414845" y="0"/>
                </a:lnTo>
                <a:lnTo>
                  <a:pt x="2413483" y="63840"/>
                </a:lnTo>
                <a:lnTo>
                  <a:pt x="2411128" y="114114"/>
                </a:lnTo>
                <a:lnTo>
                  <a:pt x="2407711" y="164353"/>
                </a:lnTo>
                <a:lnTo>
                  <a:pt x="2403243" y="214425"/>
                </a:lnTo>
                <a:lnTo>
                  <a:pt x="2397731" y="264315"/>
                </a:lnTo>
                <a:lnTo>
                  <a:pt x="2391181" y="314008"/>
                </a:lnTo>
                <a:lnTo>
                  <a:pt x="2383599" y="363488"/>
                </a:lnTo>
                <a:lnTo>
                  <a:pt x="2374992" y="412741"/>
                </a:lnTo>
                <a:lnTo>
                  <a:pt x="2365366" y="461750"/>
                </a:lnTo>
                <a:lnTo>
                  <a:pt x="2354727" y="510501"/>
                </a:lnTo>
                <a:lnTo>
                  <a:pt x="2343082" y="558979"/>
                </a:lnTo>
                <a:lnTo>
                  <a:pt x="2330436" y="607168"/>
                </a:lnTo>
                <a:lnTo>
                  <a:pt x="2316796" y="655052"/>
                </a:lnTo>
                <a:lnTo>
                  <a:pt x="2302169" y="702618"/>
                </a:lnTo>
                <a:lnTo>
                  <a:pt x="2286561" y="749850"/>
                </a:lnTo>
                <a:lnTo>
                  <a:pt x="2269977" y="796731"/>
                </a:lnTo>
                <a:lnTo>
                  <a:pt x="2252425" y="843248"/>
                </a:lnTo>
                <a:lnTo>
                  <a:pt x="2233910" y="889385"/>
                </a:lnTo>
                <a:lnTo>
                  <a:pt x="2214440" y="935126"/>
                </a:lnTo>
                <a:lnTo>
                  <a:pt x="2194019" y="980457"/>
                </a:lnTo>
                <a:lnTo>
                  <a:pt x="2172655" y="1025362"/>
                </a:lnTo>
                <a:lnTo>
                  <a:pt x="2150353" y="1069826"/>
                </a:lnTo>
                <a:lnTo>
                  <a:pt x="2127121" y="1113834"/>
                </a:lnTo>
                <a:lnTo>
                  <a:pt x="2102964" y="1157371"/>
                </a:lnTo>
                <a:lnTo>
                  <a:pt x="2077889" y="1200420"/>
                </a:lnTo>
                <a:lnTo>
                  <a:pt x="2051902" y="1242968"/>
                </a:lnTo>
                <a:lnTo>
                  <a:pt x="2025008" y="1284999"/>
                </a:lnTo>
                <a:lnTo>
                  <a:pt x="1997216" y="1326497"/>
                </a:lnTo>
                <a:lnTo>
                  <a:pt x="1968530" y="1367448"/>
                </a:lnTo>
                <a:lnTo>
                  <a:pt x="1938958" y="1407835"/>
                </a:lnTo>
                <a:lnTo>
                  <a:pt x="1908504" y="1447645"/>
                </a:lnTo>
                <a:lnTo>
                  <a:pt x="1877177" y="1486861"/>
                </a:lnTo>
                <a:lnTo>
                  <a:pt x="1844982" y="1525469"/>
                </a:lnTo>
                <a:lnTo>
                  <a:pt x="1811925" y="1563453"/>
                </a:lnTo>
                <a:lnTo>
                  <a:pt x="1778012" y="1600799"/>
                </a:lnTo>
                <a:lnTo>
                  <a:pt x="1743251" y="1637489"/>
                </a:lnTo>
                <a:lnTo>
                  <a:pt x="1707646" y="1673511"/>
                </a:lnTo>
                <a:lnTo>
                  <a:pt x="1671287" y="1708770"/>
                </a:lnTo>
                <a:lnTo>
                  <a:pt x="1634266" y="1743180"/>
                </a:lnTo>
                <a:lnTo>
                  <a:pt x="1596599" y="1776735"/>
                </a:lnTo>
                <a:lnTo>
                  <a:pt x="1558302" y="1809428"/>
                </a:lnTo>
                <a:lnTo>
                  <a:pt x="1519389" y="1841253"/>
                </a:lnTo>
                <a:lnTo>
                  <a:pt x="1479876" y="1872205"/>
                </a:lnTo>
                <a:lnTo>
                  <a:pt x="1439778" y="1902277"/>
                </a:lnTo>
                <a:lnTo>
                  <a:pt x="1399110" y="1931462"/>
                </a:lnTo>
                <a:lnTo>
                  <a:pt x="1387476" y="1939447"/>
                </a:lnTo>
                <a:close/>
              </a:path>
              <a:path w="2414905" h="2363470">
                <a:moveTo>
                  <a:pt x="120368" y="2362847"/>
                </a:moveTo>
                <a:lnTo>
                  <a:pt x="0" y="2362847"/>
                </a:lnTo>
                <a:lnTo>
                  <a:pt x="0" y="1939305"/>
                </a:lnTo>
                <a:lnTo>
                  <a:pt x="1387476" y="1939447"/>
                </a:lnTo>
                <a:lnTo>
                  <a:pt x="1357888" y="1959755"/>
                </a:lnTo>
                <a:lnTo>
                  <a:pt x="1316127" y="1987150"/>
                </a:lnTo>
                <a:lnTo>
                  <a:pt x="1273843" y="2013641"/>
                </a:lnTo>
                <a:lnTo>
                  <a:pt x="1231050" y="2039220"/>
                </a:lnTo>
                <a:lnTo>
                  <a:pt x="1187764" y="2063883"/>
                </a:lnTo>
                <a:lnTo>
                  <a:pt x="1144000" y="2087623"/>
                </a:lnTo>
                <a:lnTo>
                  <a:pt x="1099773" y="2110434"/>
                </a:lnTo>
                <a:lnTo>
                  <a:pt x="1055099" y="2132309"/>
                </a:lnTo>
                <a:lnTo>
                  <a:pt x="1009993" y="2153243"/>
                </a:lnTo>
                <a:lnTo>
                  <a:pt x="964471" y="2173230"/>
                </a:lnTo>
                <a:lnTo>
                  <a:pt x="918547" y="2192262"/>
                </a:lnTo>
                <a:lnTo>
                  <a:pt x="872236" y="2210335"/>
                </a:lnTo>
                <a:lnTo>
                  <a:pt x="825555" y="2227441"/>
                </a:lnTo>
                <a:lnTo>
                  <a:pt x="778519" y="2243576"/>
                </a:lnTo>
                <a:lnTo>
                  <a:pt x="731142" y="2258732"/>
                </a:lnTo>
                <a:lnTo>
                  <a:pt x="683440" y="2272903"/>
                </a:lnTo>
                <a:lnTo>
                  <a:pt x="635429" y="2286084"/>
                </a:lnTo>
                <a:lnTo>
                  <a:pt x="587123" y="2298268"/>
                </a:lnTo>
                <a:lnTo>
                  <a:pt x="538538" y="2309450"/>
                </a:lnTo>
                <a:lnTo>
                  <a:pt x="489689" y="2319622"/>
                </a:lnTo>
                <a:lnTo>
                  <a:pt x="440591" y="2328778"/>
                </a:lnTo>
                <a:lnTo>
                  <a:pt x="391261" y="2336914"/>
                </a:lnTo>
                <a:lnTo>
                  <a:pt x="341712" y="2344022"/>
                </a:lnTo>
                <a:lnTo>
                  <a:pt x="291961" y="2350096"/>
                </a:lnTo>
                <a:lnTo>
                  <a:pt x="242022" y="2355130"/>
                </a:lnTo>
                <a:lnTo>
                  <a:pt x="191911" y="2359118"/>
                </a:lnTo>
                <a:lnTo>
                  <a:pt x="141644" y="2362054"/>
                </a:lnTo>
                <a:lnTo>
                  <a:pt x="120368" y="2362847"/>
                </a:lnTo>
                <a:close/>
              </a:path>
            </a:pathLst>
          </a:custGeom>
          <a:solidFill>
            <a:srgbClr val="FAB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257337" y="3214281"/>
            <a:ext cx="6126480" cy="4959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17145">
              <a:lnSpc>
                <a:spcPct val="117800"/>
              </a:lnSpc>
              <a:spcBef>
                <a:spcPts val="105"/>
              </a:spcBef>
            </a:pP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0" dirty="0">
                <a:solidFill>
                  <a:srgbClr val="26316F"/>
                </a:solidFill>
                <a:latin typeface="Calibri"/>
                <a:cs typeface="Calibri"/>
              </a:rPr>
              <a:t>packaging </a:t>
            </a:r>
            <a:r>
              <a:rPr sz="2750" spc="370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pose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25" dirty="0">
                <a:solidFill>
                  <a:srgbClr val="26316F"/>
                </a:solidFill>
                <a:latin typeface="Calibri"/>
                <a:cs typeface="Calibri"/>
              </a:rPr>
              <a:t>safety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concerns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due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0" dirty="0">
                <a:solidFill>
                  <a:srgbClr val="26316F"/>
                </a:solidFill>
                <a:latin typeface="Calibri"/>
                <a:cs typeface="Calibri"/>
              </a:rPr>
              <a:t>chemical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leaching.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b="1" spc="300" dirty="0">
                <a:solidFill>
                  <a:srgbClr val="26316F"/>
                </a:solidFill>
                <a:latin typeface="Calibri"/>
                <a:cs typeface="Calibri"/>
              </a:rPr>
              <a:t>Migration</a:t>
            </a:r>
            <a:r>
              <a:rPr sz="2750" b="1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of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harmful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20" dirty="0">
                <a:solidFill>
                  <a:srgbClr val="26316F"/>
                </a:solidFill>
                <a:latin typeface="Calibri"/>
                <a:cs typeface="Calibri"/>
              </a:rPr>
              <a:t>substances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like </a:t>
            </a:r>
            <a:r>
              <a:rPr sz="2750" spc="250" dirty="0">
                <a:solidFill>
                  <a:srgbClr val="26316F"/>
                </a:solidFill>
                <a:latin typeface="Calibri"/>
                <a:cs typeface="Calibri"/>
              </a:rPr>
              <a:t>phthalates,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0" dirty="0">
                <a:solidFill>
                  <a:srgbClr val="26316F"/>
                </a:solidFill>
                <a:latin typeface="Calibri"/>
                <a:cs typeface="Calibri"/>
              </a:rPr>
              <a:t>styrene,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65" dirty="0">
                <a:solidFill>
                  <a:srgbClr val="26316F"/>
                </a:solidFill>
                <a:latin typeface="Calibri"/>
                <a:cs typeface="Calibri"/>
              </a:rPr>
              <a:t>BPA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5" dirty="0">
                <a:solidFill>
                  <a:srgbClr val="26316F"/>
                </a:solidFill>
                <a:latin typeface="Calibri"/>
                <a:cs typeface="Calibri"/>
              </a:rPr>
              <a:t>into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70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occur,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especially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00" dirty="0">
                <a:solidFill>
                  <a:srgbClr val="26316F"/>
                </a:solidFill>
                <a:latin typeface="Calibri"/>
                <a:cs typeface="Calibri"/>
              </a:rPr>
              <a:t>when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40" dirty="0">
                <a:solidFill>
                  <a:srgbClr val="26316F"/>
                </a:solidFill>
                <a:latin typeface="Calibri"/>
                <a:cs typeface="Calibri"/>
              </a:rPr>
              <a:t>in </a:t>
            </a:r>
            <a:r>
              <a:rPr sz="2750" spc="305" dirty="0">
                <a:solidFill>
                  <a:srgbClr val="26316F"/>
                </a:solidFill>
                <a:latin typeface="Calibri"/>
                <a:cs typeface="Calibri"/>
              </a:rPr>
              <a:t>contact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with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heat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or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0" dirty="0">
                <a:solidFill>
                  <a:srgbClr val="26316F"/>
                </a:solidFill>
                <a:latin typeface="Calibri"/>
                <a:cs typeface="Calibri"/>
              </a:rPr>
              <a:t>acidic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85" dirty="0">
                <a:solidFill>
                  <a:srgbClr val="26316F"/>
                </a:solidFill>
                <a:latin typeface="Calibri"/>
                <a:cs typeface="Calibri"/>
              </a:rPr>
              <a:t>foods.</a:t>
            </a:r>
            <a:endParaRPr sz="2750">
              <a:latin typeface="Calibri"/>
              <a:cs typeface="Calibri"/>
            </a:endParaRPr>
          </a:p>
          <a:p>
            <a:pPr marL="12700" marR="5080">
              <a:lnSpc>
                <a:spcPct val="117000"/>
              </a:lnSpc>
              <a:spcBef>
                <a:spcPts val="40"/>
              </a:spcBef>
            </a:pPr>
            <a:r>
              <a:rPr sz="27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important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26316F"/>
                </a:solidFill>
                <a:latin typeface="Calibri"/>
                <a:cs typeface="Calibri"/>
              </a:rPr>
              <a:t>choose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appropriate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food </a:t>
            </a:r>
            <a:r>
              <a:rPr sz="2750" spc="390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minimize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these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risks.</a:t>
            </a:r>
            <a:endParaRPr sz="275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48574" y="1925662"/>
            <a:ext cx="6141720" cy="5626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500" spc="615" dirty="0">
                <a:solidFill>
                  <a:srgbClr val="26316F"/>
                </a:solidFill>
              </a:rPr>
              <a:t>FOOD</a:t>
            </a:r>
            <a:r>
              <a:rPr sz="3500" spc="210" dirty="0">
                <a:solidFill>
                  <a:srgbClr val="26316F"/>
                </a:solidFill>
              </a:rPr>
              <a:t> </a:t>
            </a:r>
            <a:r>
              <a:rPr sz="3500" spc="565" dirty="0">
                <a:solidFill>
                  <a:srgbClr val="26316F"/>
                </a:solidFill>
              </a:rPr>
              <a:t>SAFETY</a:t>
            </a:r>
            <a:r>
              <a:rPr sz="3500" spc="210" dirty="0">
                <a:solidFill>
                  <a:srgbClr val="26316F"/>
                </a:solidFill>
              </a:rPr>
              <a:t> </a:t>
            </a:r>
            <a:r>
              <a:rPr sz="3500" spc="600" dirty="0">
                <a:solidFill>
                  <a:srgbClr val="26316F"/>
                </a:solidFill>
              </a:rPr>
              <a:t>CONCERNS</a:t>
            </a:r>
            <a:endParaRPr sz="3500" dirty="0"/>
          </a:p>
        </p:txBody>
      </p:sp>
      <p:pic>
        <p:nvPicPr>
          <p:cNvPr id="9220" name="Picture 4" descr="World Food Day 2021: History, Significance and All You Need to Know - News18">
            <a:extLst>
              <a:ext uri="{FF2B5EF4-FFF2-40B4-BE49-F238E27FC236}">
                <a16:creationId xmlns:a16="http://schemas.microsoft.com/office/drawing/2014/main" id="{B68C0E85-5988-E490-1E00-42B5D6130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531350" cy="1029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7" name="Rectangle 10246">
            <a:extLst>
              <a:ext uri="{FF2B5EF4-FFF2-40B4-BE49-F238E27FC236}">
                <a16:creationId xmlns:a16="http://schemas.microsoft.com/office/drawing/2014/main" id="{11C7711F-3983-4AB1-AFDE-96F7C065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96124" cy="10299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49" name="Group 10248">
            <a:extLst>
              <a:ext uri="{FF2B5EF4-FFF2-40B4-BE49-F238E27FC236}">
                <a16:creationId xmlns:a16="http://schemas.microsoft.com/office/drawing/2014/main" id="{89BC9D38-9241-4F71-9B45-73827299E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8357682" cy="10297017"/>
            <a:chOff x="-15736" y="0"/>
            <a:chExt cx="12229962" cy="6856214"/>
          </a:xfrm>
        </p:grpSpPr>
        <p:pic>
          <p:nvPicPr>
            <p:cNvPr id="10250" name="Picture 10249">
              <a:extLst>
                <a:ext uri="{FF2B5EF4-FFF2-40B4-BE49-F238E27FC236}">
                  <a16:creationId xmlns:a16="http://schemas.microsoft.com/office/drawing/2014/main" id="{0D302979-39A3-4421-821D-94D6E00B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251" name="Rectangle 10250">
              <a:extLst>
                <a:ext uri="{FF2B5EF4-FFF2-40B4-BE49-F238E27FC236}">
                  <a16:creationId xmlns:a16="http://schemas.microsoft.com/office/drawing/2014/main" id="{68E001BA-C181-4F47-9ABC-DF4C85AB4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10252" name="Picture 10251">
              <a:extLst>
                <a:ext uri="{FF2B5EF4-FFF2-40B4-BE49-F238E27FC236}">
                  <a16:creationId xmlns:a16="http://schemas.microsoft.com/office/drawing/2014/main" id="{7EF07F1E-BD52-4B06-A38E-BF29F8E28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0268" name="Picture 10267">
              <a:extLst>
                <a:ext uri="{FF2B5EF4-FFF2-40B4-BE49-F238E27FC236}">
                  <a16:creationId xmlns:a16="http://schemas.microsoft.com/office/drawing/2014/main" id="{A68BE646-889B-49C2-95AF-90BAE5D29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44581" y="1475016"/>
            <a:ext cx="9411666" cy="195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defTabSz="457200"/>
            <a:r>
              <a:rPr lang="en-US" sz="4400" spc="440" dirty="0"/>
              <a:t>ENVIRONMENTAL</a:t>
            </a:r>
            <a:r>
              <a:rPr lang="en-US" sz="4400" spc="240" dirty="0"/>
              <a:t> </a:t>
            </a:r>
            <a:r>
              <a:rPr lang="en-US" sz="4400" spc="385" dirty="0"/>
              <a:t>IMPACT</a:t>
            </a:r>
          </a:p>
        </p:txBody>
      </p:sp>
      <p:sp>
        <p:nvSpPr>
          <p:cNvPr id="10255" name="Rectangle 10254">
            <a:extLst>
              <a:ext uri="{FF2B5EF4-FFF2-40B4-BE49-F238E27FC236}">
                <a16:creationId xmlns:a16="http://schemas.microsoft.com/office/drawing/2014/main" id="{B3085476-B49E-49ED-87D2-1165E69D2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0104" y="1640322"/>
            <a:ext cx="4591995" cy="6781017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The environmental impact of food packaging - FreshFruitPortal.com">
            <a:extLst>
              <a:ext uri="{FF2B5EF4-FFF2-40B4-BE49-F238E27FC236}">
                <a16:creationId xmlns:a16="http://schemas.microsoft.com/office/drawing/2014/main" id="{4201CD4D-FD48-B24C-1777-9FC0A41A6A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1" r="46140"/>
          <a:stretch/>
        </p:blipFill>
        <p:spPr bwMode="auto">
          <a:xfrm>
            <a:off x="2120496" y="2117923"/>
            <a:ext cx="3653224" cy="579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57" name="Straight Connector 10256">
            <a:extLst>
              <a:ext uri="{FF2B5EF4-FFF2-40B4-BE49-F238E27FC236}">
                <a16:creationId xmlns:a16="http://schemas.microsoft.com/office/drawing/2014/main" id="{59BA5C68-DFCC-4101-8403-F96781CDD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4581" y="3605404"/>
            <a:ext cx="941166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bject 4"/>
          <p:cNvSpPr txBox="1"/>
          <p:nvPr/>
        </p:nvSpPr>
        <p:spPr>
          <a:xfrm>
            <a:off x="6959552" y="3840133"/>
            <a:ext cx="9396692" cy="49845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12700" marR="508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4000" spc="2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Plastics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4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food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packaging </a:t>
            </a:r>
            <a:r>
              <a:rPr lang="en-US" sz="4000" spc="2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contribute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9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environmental </a:t>
            </a:r>
            <a:r>
              <a:rPr lang="en-US" sz="4000" spc="20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pollution.</a:t>
            </a:r>
            <a:r>
              <a:rPr lang="en-US" sz="4000" spc="11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9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Improper</a:t>
            </a:r>
            <a:r>
              <a:rPr lang="en-US" sz="4000" spc="11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5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disposal</a:t>
            </a:r>
            <a:r>
              <a:rPr lang="en-US" sz="4000" spc="11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4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4000" spc="28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lack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6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recycling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lead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9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b="1" spc="28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plastic </a:t>
            </a:r>
            <a:r>
              <a:rPr lang="en-US" sz="4000" b="1" spc="3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waste</a:t>
            </a:r>
            <a:r>
              <a:rPr lang="en-US" sz="4000" b="1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</a:t>
            </a:r>
            <a:r>
              <a:rPr lang="en-US" sz="4000" spc="11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landﬁlls</a:t>
            </a:r>
            <a:r>
              <a:rPr lang="en-US" sz="4000" spc="11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3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oceans.</a:t>
            </a:r>
            <a:r>
              <a:rPr lang="en-US" sz="4000" spc="11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9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Some </a:t>
            </a:r>
            <a:r>
              <a:rPr lang="en-US" sz="4000" spc="24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plastics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take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3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hundreds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6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2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years</a:t>
            </a:r>
            <a:r>
              <a:rPr lang="en-US" sz="4000" spc="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</a:t>
            </a:r>
            <a:r>
              <a:rPr lang="en-US" sz="40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decompose.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5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7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en-US" sz="4000" spc="11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crucial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9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en-US" sz="4000" spc="11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9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promote </a:t>
            </a:r>
            <a:r>
              <a:rPr lang="en-US" sz="4000" b="1" spc="33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recycling</a:t>
            </a:r>
            <a:r>
              <a:rPr lang="en-US" sz="4000" b="1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29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explore</a:t>
            </a:r>
            <a:r>
              <a:rPr lang="en-US" sz="4000" spc="10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5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sustainable </a:t>
            </a:r>
            <a:r>
              <a:rPr lang="en-US" sz="4000" spc="21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alternatives</a:t>
            </a:r>
            <a:r>
              <a:rPr lang="en-US" sz="4000" spc="114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19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en-US" sz="4000" spc="12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3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minimize</a:t>
            </a:r>
            <a:r>
              <a:rPr lang="en-US" sz="4000" spc="12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6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en-US" sz="4000" spc="28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environmental</a:t>
            </a:r>
            <a:r>
              <a:rPr lang="en-US" sz="4000" spc="13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spc="2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impact.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9350" y="3016250"/>
            <a:ext cx="6524624" cy="619791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44453" y="2139938"/>
            <a:ext cx="1441179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425" dirty="0"/>
              <a:t>REGULATIONS</a:t>
            </a:r>
            <a:r>
              <a:rPr sz="4000" spc="190" dirty="0"/>
              <a:t> </a:t>
            </a:r>
            <a:r>
              <a:rPr sz="4000" spc="495" dirty="0"/>
              <a:t>AND</a:t>
            </a:r>
            <a:r>
              <a:rPr sz="4000" spc="190" dirty="0"/>
              <a:t> </a:t>
            </a:r>
            <a:r>
              <a:rPr sz="4000" spc="455" dirty="0"/>
              <a:t>LABELING</a:t>
            </a:r>
            <a:endParaRPr sz="4000" dirty="0"/>
          </a:p>
        </p:txBody>
      </p:sp>
      <p:sp>
        <p:nvSpPr>
          <p:cNvPr id="4" name="object 4"/>
          <p:cNvSpPr txBox="1"/>
          <p:nvPr/>
        </p:nvSpPr>
        <p:spPr>
          <a:xfrm>
            <a:off x="8235950" y="4335405"/>
            <a:ext cx="8375884" cy="370838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25"/>
              </a:spcBef>
            </a:pP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Regulations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5" dirty="0">
                <a:solidFill>
                  <a:srgbClr val="26316F"/>
                </a:solidFill>
                <a:latin typeface="Calibri"/>
                <a:cs typeface="Calibri"/>
              </a:rPr>
              <a:t>labeling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requirements</a:t>
            </a:r>
            <a:r>
              <a:rPr sz="27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vary</a:t>
            </a:r>
            <a:r>
              <a:rPr sz="27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across</a:t>
            </a:r>
            <a:r>
              <a:rPr sz="2750" spc="68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0" dirty="0">
                <a:solidFill>
                  <a:srgbClr val="26316F"/>
                </a:solidFill>
                <a:latin typeface="Calibri"/>
                <a:cs typeface="Calibri"/>
              </a:rPr>
              <a:t>countries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25" dirty="0">
                <a:solidFill>
                  <a:srgbClr val="26316F"/>
                </a:solidFill>
                <a:latin typeface="Calibri"/>
                <a:cs typeface="Calibri"/>
              </a:rPr>
              <a:t>regarding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the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25" dirty="0">
                <a:solidFill>
                  <a:srgbClr val="26316F"/>
                </a:solidFill>
                <a:latin typeface="Calibri"/>
                <a:cs typeface="Calibri"/>
              </a:rPr>
              <a:t>use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of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0" dirty="0">
                <a:solidFill>
                  <a:srgbClr val="26316F"/>
                </a:solidFill>
                <a:latin typeface="Calibri"/>
                <a:cs typeface="Calibri"/>
              </a:rPr>
              <a:t>packaging.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70" dirty="0">
                <a:solidFill>
                  <a:srgbClr val="26316F"/>
                </a:solidFill>
                <a:latin typeface="Calibri"/>
                <a:cs typeface="Calibri"/>
              </a:rPr>
              <a:t>is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important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manufacturers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80" dirty="0">
                <a:solidFill>
                  <a:srgbClr val="26316F"/>
                </a:solidFill>
                <a:latin typeface="Calibri"/>
                <a:cs typeface="Calibri"/>
              </a:rPr>
              <a:t>to </a:t>
            </a:r>
            <a:r>
              <a:rPr sz="2750" spc="355" dirty="0">
                <a:solidFill>
                  <a:srgbClr val="26316F"/>
                </a:solidFill>
                <a:latin typeface="Calibri"/>
                <a:cs typeface="Calibri"/>
              </a:rPr>
              <a:t>comply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with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these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regulations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60" dirty="0">
                <a:solidFill>
                  <a:srgbClr val="26316F"/>
                </a:solidFill>
                <a:latin typeface="Calibri"/>
                <a:cs typeface="Calibri"/>
              </a:rPr>
              <a:t>and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provide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clear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labeling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inform </a:t>
            </a:r>
            <a:r>
              <a:rPr sz="2750" spc="350" dirty="0">
                <a:solidFill>
                  <a:srgbClr val="26316F"/>
                </a:solidFill>
                <a:latin typeface="Calibri"/>
                <a:cs typeface="Calibri"/>
              </a:rPr>
              <a:t>consumers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about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the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type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of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plastic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any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associated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risks.</a:t>
            </a:r>
            <a:endParaRPr sz="27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124" y="3168650"/>
            <a:ext cx="6524624" cy="579656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434" dirty="0"/>
              <a:t>ALTERNATIVES</a:t>
            </a:r>
            <a:r>
              <a:rPr spc="204" dirty="0"/>
              <a:t> </a:t>
            </a:r>
            <a:r>
              <a:rPr spc="425" dirty="0"/>
              <a:t>TO</a:t>
            </a:r>
            <a:r>
              <a:rPr spc="210" dirty="0"/>
              <a:t> </a:t>
            </a:r>
            <a:r>
              <a:rPr spc="465" dirty="0"/>
              <a:t>PLASTIC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40750" y="4061160"/>
            <a:ext cx="7622139" cy="4011547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30"/>
              </a:spcBef>
            </a:pPr>
            <a:r>
              <a:rPr sz="2600" spc="175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90" dirty="0">
                <a:solidFill>
                  <a:srgbClr val="26316F"/>
                </a:solidFill>
                <a:latin typeface="Calibri"/>
                <a:cs typeface="Calibri"/>
              </a:rPr>
              <a:t>mitigate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95" dirty="0">
                <a:solidFill>
                  <a:srgbClr val="26316F"/>
                </a:solidFill>
                <a:latin typeface="Calibri"/>
                <a:cs typeface="Calibri"/>
              </a:rPr>
              <a:t>the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90" dirty="0">
                <a:solidFill>
                  <a:srgbClr val="26316F"/>
                </a:solidFill>
                <a:latin typeface="Calibri"/>
                <a:cs typeface="Calibri"/>
              </a:rPr>
              <a:t>negative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40" dirty="0">
                <a:solidFill>
                  <a:srgbClr val="26316F"/>
                </a:solidFill>
                <a:latin typeface="Calibri"/>
                <a:cs typeface="Calibri"/>
              </a:rPr>
              <a:t>impact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150" dirty="0">
                <a:solidFill>
                  <a:srgbClr val="26316F"/>
                </a:solidFill>
                <a:latin typeface="Calibri"/>
                <a:cs typeface="Calibri"/>
              </a:rPr>
              <a:t>of </a:t>
            </a:r>
            <a:r>
              <a:rPr sz="2600" spc="240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50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45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10" dirty="0">
                <a:solidFill>
                  <a:srgbClr val="26316F"/>
                </a:solidFill>
                <a:latin typeface="Calibri"/>
                <a:cs typeface="Calibri"/>
              </a:rPr>
              <a:t>packaging, </a:t>
            </a:r>
            <a:r>
              <a:rPr sz="2600" spc="215" dirty="0">
                <a:solidFill>
                  <a:srgbClr val="26316F"/>
                </a:solidFill>
                <a:latin typeface="Calibri"/>
                <a:cs typeface="Calibri"/>
              </a:rPr>
              <a:t>alternative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50" dirty="0">
                <a:solidFill>
                  <a:srgbClr val="26316F"/>
                </a:solidFill>
                <a:latin typeface="Calibri"/>
                <a:cs typeface="Calibri"/>
              </a:rPr>
              <a:t>materials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6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55" dirty="0">
                <a:solidFill>
                  <a:srgbClr val="26316F"/>
                </a:solidFill>
                <a:latin typeface="Calibri"/>
                <a:cs typeface="Calibri"/>
              </a:rPr>
              <a:t>packaging </a:t>
            </a:r>
            <a:r>
              <a:rPr sz="2600" spc="240" dirty="0">
                <a:solidFill>
                  <a:srgbClr val="26316F"/>
                </a:solidFill>
                <a:latin typeface="Calibri"/>
                <a:cs typeface="Calibri"/>
              </a:rPr>
              <a:t>solutions</a:t>
            </a:r>
            <a:r>
              <a:rPr sz="26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25" dirty="0">
                <a:solidFill>
                  <a:srgbClr val="26316F"/>
                </a:solidFill>
                <a:latin typeface="Calibri"/>
                <a:cs typeface="Calibri"/>
              </a:rPr>
              <a:t>are</a:t>
            </a:r>
            <a:r>
              <a:rPr sz="260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50" dirty="0">
                <a:solidFill>
                  <a:srgbClr val="26316F"/>
                </a:solidFill>
                <a:latin typeface="Calibri"/>
                <a:cs typeface="Calibri"/>
              </a:rPr>
              <a:t>being</a:t>
            </a:r>
            <a:r>
              <a:rPr sz="26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15" dirty="0">
                <a:solidFill>
                  <a:srgbClr val="26316F"/>
                </a:solidFill>
                <a:latin typeface="Calibri"/>
                <a:cs typeface="Calibri"/>
              </a:rPr>
              <a:t>explored.</a:t>
            </a:r>
            <a:r>
              <a:rPr sz="260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75" dirty="0">
                <a:solidFill>
                  <a:srgbClr val="26316F"/>
                </a:solidFill>
                <a:latin typeface="Calibri"/>
                <a:cs typeface="Calibri"/>
              </a:rPr>
              <a:t>These </a:t>
            </a:r>
            <a:r>
              <a:rPr sz="2600" spc="290" dirty="0">
                <a:solidFill>
                  <a:srgbClr val="26316F"/>
                </a:solidFill>
                <a:latin typeface="Calibri"/>
                <a:cs typeface="Calibri"/>
              </a:rPr>
              <a:t>include</a:t>
            </a:r>
            <a:r>
              <a:rPr sz="26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b="1" spc="330" dirty="0">
                <a:solidFill>
                  <a:srgbClr val="26316F"/>
                </a:solidFill>
                <a:latin typeface="Calibri"/>
                <a:cs typeface="Calibri"/>
              </a:rPr>
              <a:t>biodegradable</a:t>
            </a:r>
            <a:r>
              <a:rPr sz="2600" b="1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04" dirty="0">
                <a:solidFill>
                  <a:srgbClr val="26316F"/>
                </a:solidFill>
                <a:latin typeface="Calibri"/>
                <a:cs typeface="Calibri"/>
              </a:rPr>
              <a:t>materials, </a:t>
            </a:r>
            <a:r>
              <a:rPr sz="2600" b="1" spc="350" dirty="0">
                <a:solidFill>
                  <a:srgbClr val="26316F"/>
                </a:solidFill>
                <a:latin typeface="Calibri"/>
                <a:cs typeface="Calibri"/>
              </a:rPr>
              <a:t>compostable</a:t>
            </a:r>
            <a:r>
              <a:rPr sz="2600" b="1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20" dirty="0">
                <a:solidFill>
                  <a:srgbClr val="26316F"/>
                </a:solidFill>
                <a:latin typeface="Calibri"/>
                <a:cs typeface="Calibri"/>
              </a:rPr>
              <a:t>packaging,</a:t>
            </a:r>
            <a:r>
              <a:rPr sz="26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40" dirty="0">
                <a:solidFill>
                  <a:srgbClr val="26316F"/>
                </a:solidFill>
                <a:latin typeface="Calibri"/>
                <a:cs typeface="Calibri"/>
              </a:rPr>
              <a:t>and </a:t>
            </a:r>
            <a:r>
              <a:rPr sz="2600" b="1" spc="305" dirty="0">
                <a:solidFill>
                  <a:srgbClr val="26316F"/>
                </a:solidFill>
                <a:latin typeface="Calibri"/>
                <a:cs typeface="Calibri"/>
              </a:rPr>
              <a:t>reusable</a:t>
            </a:r>
            <a:r>
              <a:rPr sz="2600" b="1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29" dirty="0">
                <a:solidFill>
                  <a:srgbClr val="26316F"/>
                </a:solidFill>
                <a:latin typeface="Calibri"/>
                <a:cs typeface="Calibri"/>
              </a:rPr>
              <a:t>containers.</a:t>
            </a:r>
            <a:r>
              <a:rPr sz="260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54" dirty="0">
                <a:solidFill>
                  <a:srgbClr val="26316F"/>
                </a:solidFill>
                <a:latin typeface="Calibri"/>
                <a:cs typeface="Calibri"/>
              </a:rPr>
              <a:t>Transitioning</a:t>
            </a:r>
            <a:r>
              <a:rPr sz="26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170" dirty="0">
                <a:solidFill>
                  <a:srgbClr val="26316F"/>
                </a:solidFill>
                <a:latin typeface="Calibri"/>
                <a:cs typeface="Calibri"/>
              </a:rPr>
              <a:t>to </a:t>
            </a:r>
            <a:r>
              <a:rPr sz="2600" spc="285" dirty="0">
                <a:solidFill>
                  <a:srgbClr val="26316F"/>
                </a:solidFill>
                <a:latin typeface="Calibri"/>
                <a:cs typeface="Calibri"/>
              </a:rPr>
              <a:t>these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20" dirty="0">
                <a:solidFill>
                  <a:srgbClr val="26316F"/>
                </a:solidFill>
                <a:latin typeface="Calibri"/>
                <a:cs typeface="Calibri"/>
              </a:rPr>
              <a:t>alternatives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50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00" dirty="0">
                <a:solidFill>
                  <a:srgbClr val="26316F"/>
                </a:solidFill>
                <a:latin typeface="Calibri"/>
                <a:cs typeface="Calibri"/>
              </a:rPr>
              <a:t>help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95" dirty="0">
                <a:solidFill>
                  <a:srgbClr val="26316F"/>
                </a:solidFill>
                <a:latin typeface="Calibri"/>
                <a:cs typeface="Calibri"/>
              </a:rPr>
              <a:t>reduce </a:t>
            </a:r>
            <a:r>
              <a:rPr sz="2600" spc="240" dirty="0">
                <a:solidFill>
                  <a:srgbClr val="26316F"/>
                </a:solidFill>
                <a:latin typeface="Calibri"/>
                <a:cs typeface="Calibri"/>
              </a:rPr>
              <a:t>plastic</a:t>
            </a:r>
            <a:r>
              <a:rPr sz="26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70" dirty="0">
                <a:solidFill>
                  <a:srgbClr val="26316F"/>
                </a:solidFill>
                <a:latin typeface="Calibri"/>
                <a:cs typeface="Calibri"/>
              </a:rPr>
              <a:t>waste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6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05" dirty="0">
                <a:solidFill>
                  <a:srgbClr val="26316F"/>
                </a:solidFill>
                <a:latin typeface="Calibri"/>
                <a:cs typeface="Calibri"/>
              </a:rPr>
              <a:t>promote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8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6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15" dirty="0">
                <a:solidFill>
                  <a:srgbClr val="26316F"/>
                </a:solidFill>
                <a:latin typeface="Calibri"/>
                <a:cs typeface="Calibri"/>
              </a:rPr>
              <a:t>more </a:t>
            </a:r>
            <a:r>
              <a:rPr sz="2600" spc="265" dirty="0">
                <a:solidFill>
                  <a:srgbClr val="26316F"/>
                </a:solidFill>
                <a:latin typeface="Calibri"/>
                <a:cs typeface="Calibri"/>
              </a:rPr>
              <a:t>sustainable</a:t>
            </a:r>
            <a:r>
              <a:rPr sz="26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45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60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365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260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600" spc="204" dirty="0">
                <a:solidFill>
                  <a:srgbClr val="26316F"/>
                </a:solidFill>
                <a:latin typeface="Calibri"/>
                <a:cs typeface="Calibri"/>
              </a:rPr>
              <a:t>industry.</a:t>
            </a:r>
            <a:endParaRPr sz="26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24315" cy="10287000"/>
            <a:chOff x="0" y="0"/>
            <a:chExt cx="9124315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24315" cy="10287000"/>
            </a:xfrm>
            <a:custGeom>
              <a:avLst/>
              <a:gdLst/>
              <a:ahLst/>
              <a:cxnLst/>
              <a:rect l="l" t="t" r="r" b="b"/>
              <a:pathLst>
                <a:path w="9124315" h="10287000">
                  <a:moveTo>
                    <a:pt x="912374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9123749" y="0"/>
                  </a:lnTo>
                  <a:lnTo>
                    <a:pt x="9123749" y="10286999"/>
                  </a:lnTo>
                  <a:close/>
                </a:path>
              </a:pathLst>
            </a:custGeom>
            <a:solidFill>
              <a:srgbClr val="74C3B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0124" y="1326170"/>
              <a:ext cx="6524624" cy="763904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0408328" y="1755719"/>
            <a:ext cx="6009640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340" dirty="0">
                <a:latin typeface="Calibri"/>
                <a:cs typeface="Calibri"/>
              </a:rPr>
              <a:t>CONSUMER</a:t>
            </a:r>
            <a:r>
              <a:rPr sz="2800" b="1" spc="145" dirty="0">
                <a:latin typeface="Calibri"/>
                <a:cs typeface="Calibri"/>
              </a:rPr>
              <a:t> </a:t>
            </a:r>
            <a:r>
              <a:rPr sz="2800" b="1" spc="370" dirty="0">
                <a:latin typeface="Calibri"/>
                <a:cs typeface="Calibri"/>
              </a:rPr>
              <a:t>AWARENESS</a:t>
            </a:r>
            <a:r>
              <a:rPr sz="2800" b="1" spc="145" dirty="0">
                <a:latin typeface="Calibri"/>
                <a:cs typeface="Calibri"/>
              </a:rPr>
              <a:t> </a:t>
            </a:r>
            <a:r>
              <a:rPr sz="2800" b="1" spc="370" dirty="0">
                <a:latin typeface="Calibri"/>
                <a:cs typeface="Calibri"/>
              </a:rPr>
              <a:t>AND</a:t>
            </a:r>
            <a:r>
              <a:rPr sz="2800" b="1" spc="145" dirty="0">
                <a:latin typeface="Calibri"/>
                <a:cs typeface="Calibri"/>
              </a:rPr>
              <a:t> </a:t>
            </a:r>
            <a:r>
              <a:rPr sz="2800" b="1" spc="355" dirty="0">
                <a:latin typeface="Calibri"/>
                <a:cs typeface="Calibri"/>
              </a:rPr>
              <a:t>CHOICES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374229" y="3045176"/>
            <a:ext cx="5976620" cy="53213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25"/>
              </a:spcBef>
            </a:pPr>
            <a:r>
              <a:rPr sz="2750" spc="330" dirty="0">
                <a:solidFill>
                  <a:srgbClr val="26316F"/>
                </a:solidFill>
                <a:latin typeface="Calibri"/>
                <a:cs typeface="Calibri"/>
              </a:rPr>
              <a:t>As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26316F"/>
                </a:solidFill>
                <a:latin typeface="Calibri"/>
                <a:cs typeface="Calibri"/>
              </a:rPr>
              <a:t>consumers,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65" dirty="0">
                <a:solidFill>
                  <a:srgbClr val="26316F"/>
                </a:solidFill>
                <a:latin typeface="Calibri"/>
                <a:cs typeface="Calibri"/>
              </a:rPr>
              <a:t>being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5" dirty="0">
                <a:solidFill>
                  <a:srgbClr val="26316F"/>
                </a:solidFill>
                <a:latin typeface="Calibri"/>
                <a:cs typeface="Calibri"/>
              </a:rPr>
              <a:t>aware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85" dirty="0">
                <a:solidFill>
                  <a:srgbClr val="26316F"/>
                </a:solidFill>
                <a:latin typeface="Calibri"/>
                <a:cs typeface="Calibri"/>
              </a:rPr>
              <a:t>of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the </a:t>
            </a:r>
            <a:r>
              <a:rPr sz="2750" spc="220" dirty="0">
                <a:solidFill>
                  <a:srgbClr val="26316F"/>
                </a:solidFill>
                <a:latin typeface="Calibri"/>
                <a:cs typeface="Calibri"/>
              </a:rPr>
              <a:t>different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types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85" dirty="0">
                <a:solidFill>
                  <a:srgbClr val="26316F"/>
                </a:solidFill>
                <a:latin typeface="Calibri"/>
                <a:cs typeface="Calibri"/>
              </a:rPr>
              <a:t>of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food </a:t>
            </a:r>
            <a:r>
              <a:rPr sz="2750" spc="390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empowers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0" dirty="0">
                <a:solidFill>
                  <a:srgbClr val="26316F"/>
                </a:solidFill>
                <a:latin typeface="Calibri"/>
                <a:cs typeface="Calibri"/>
              </a:rPr>
              <a:t>us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00" dirty="0">
                <a:solidFill>
                  <a:srgbClr val="26316F"/>
                </a:solidFill>
                <a:latin typeface="Calibri"/>
                <a:cs typeface="Calibri"/>
              </a:rPr>
              <a:t>make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informed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0" dirty="0">
                <a:solidFill>
                  <a:srgbClr val="26316F"/>
                </a:solidFill>
                <a:latin typeface="Calibri"/>
                <a:cs typeface="Calibri"/>
              </a:rPr>
              <a:t>choices.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15" dirty="0">
                <a:solidFill>
                  <a:srgbClr val="26316F"/>
                </a:solidFill>
                <a:latin typeface="Calibri"/>
                <a:cs typeface="Calibri"/>
              </a:rPr>
              <a:t>By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5" dirty="0">
                <a:solidFill>
                  <a:srgbClr val="26316F"/>
                </a:solidFill>
                <a:latin typeface="Calibri"/>
                <a:cs typeface="Calibri"/>
              </a:rPr>
              <a:t>opting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3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products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packaged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5" dirty="0">
                <a:solidFill>
                  <a:srgbClr val="26316F"/>
                </a:solidFill>
                <a:latin typeface="Calibri"/>
                <a:cs typeface="Calibri"/>
              </a:rPr>
              <a:t>safer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60" dirty="0">
                <a:solidFill>
                  <a:srgbClr val="26316F"/>
                </a:solidFill>
                <a:latin typeface="Calibri"/>
                <a:cs typeface="Calibri"/>
              </a:rPr>
              <a:t>and </a:t>
            </a:r>
            <a:r>
              <a:rPr sz="2750" spc="350" dirty="0">
                <a:solidFill>
                  <a:srgbClr val="26316F"/>
                </a:solidFill>
                <a:latin typeface="Calibri"/>
                <a:cs typeface="Calibri"/>
              </a:rPr>
              <a:t>more</a:t>
            </a:r>
            <a:r>
              <a:rPr sz="27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sustainable</a:t>
            </a:r>
            <a:r>
              <a:rPr sz="27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25" dirty="0">
                <a:solidFill>
                  <a:srgbClr val="26316F"/>
                </a:solidFill>
                <a:latin typeface="Calibri"/>
                <a:cs typeface="Calibri"/>
              </a:rPr>
              <a:t>materials,</a:t>
            </a:r>
            <a:r>
              <a:rPr sz="27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5" dirty="0">
                <a:solidFill>
                  <a:srgbClr val="26316F"/>
                </a:solidFill>
                <a:latin typeface="Calibri"/>
                <a:cs typeface="Calibri"/>
              </a:rPr>
              <a:t>we </a:t>
            </a:r>
            <a:r>
              <a:rPr sz="2750" spc="370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0" dirty="0">
                <a:solidFill>
                  <a:srgbClr val="26316F"/>
                </a:solidFill>
                <a:latin typeface="Calibri"/>
                <a:cs typeface="Calibri"/>
              </a:rPr>
              <a:t>contribute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40" dirty="0">
                <a:solidFill>
                  <a:srgbClr val="26316F"/>
                </a:solidFill>
                <a:latin typeface="Calibri"/>
                <a:cs typeface="Calibri"/>
              </a:rPr>
              <a:t>healthier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environment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0" dirty="0">
                <a:solidFill>
                  <a:srgbClr val="26316F"/>
                </a:solidFill>
                <a:latin typeface="Calibri"/>
                <a:cs typeface="Calibri"/>
              </a:rPr>
              <a:t>encourage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the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industry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prioritize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5" dirty="0">
                <a:solidFill>
                  <a:srgbClr val="26316F"/>
                </a:solidFill>
                <a:latin typeface="Calibri"/>
                <a:cs typeface="Calibri"/>
              </a:rPr>
              <a:t>safety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sustainability.</a:t>
            </a:r>
            <a:endParaRPr sz="27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74C3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007556" y="6465105"/>
            <a:ext cx="3281045" cy="3822065"/>
          </a:xfrm>
          <a:custGeom>
            <a:avLst/>
            <a:gdLst/>
            <a:ahLst/>
            <a:cxnLst/>
            <a:rect l="l" t="t" r="r" b="b"/>
            <a:pathLst>
              <a:path w="3281044" h="3822065">
                <a:moveTo>
                  <a:pt x="573493" y="3821894"/>
                </a:moveTo>
                <a:lnTo>
                  <a:pt x="17375" y="3821894"/>
                </a:lnTo>
                <a:lnTo>
                  <a:pt x="13088" y="3779147"/>
                </a:lnTo>
                <a:lnTo>
                  <a:pt x="9028" y="3731101"/>
                </a:lnTo>
                <a:lnTo>
                  <a:pt x="5723" y="3683036"/>
                </a:lnTo>
                <a:lnTo>
                  <a:pt x="3170" y="3634958"/>
                </a:lnTo>
                <a:lnTo>
                  <a:pt x="1366" y="3586875"/>
                </a:lnTo>
                <a:lnTo>
                  <a:pt x="310" y="3538794"/>
                </a:lnTo>
                <a:lnTo>
                  <a:pt x="0" y="3490722"/>
                </a:lnTo>
                <a:lnTo>
                  <a:pt x="432" y="3442666"/>
                </a:lnTo>
                <a:lnTo>
                  <a:pt x="1606" y="3394633"/>
                </a:lnTo>
                <a:lnTo>
                  <a:pt x="3520" y="3346630"/>
                </a:lnTo>
                <a:lnTo>
                  <a:pt x="6169" y="3298665"/>
                </a:lnTo>
                <a:lnTo>
                  <a:pt x="9554" y="3250743"/>
                </a:lnTo>
                <a:lnTo>
                  <a:pt x="13671" y="3202873"/>
                </a:lnTo>
                <a:lnTo>
                  <a:pt x="18519" y="3155062"/>
                </a:lnTo>
                <a:lnTo>
                  <a:pt x="24095" y="3107316"/>
                </a:lnTo>
                <a:lnTo>
                  <a:pt x="30435" y="3059383"/>
                </a:lnTo>
                <a:lnTo>
                  <a:pt x="37536" y="3011357"/>
                </a:lnTo>
                <a:lnTo>
                  <a:pt x="45170" y="2964543"/>
                </a:lnTo>
                <a:lnTo>
                  <a:pt x="53637" y="2917130"/>
                </a:lnTo>
                <a:lnTo>
                  <a:pt x="62822" y="2869819"/>
                </a:lnTo>
                <a:lnTo>
                  <a:pt x="72722" y="2822615"/>
                </a:lnTo>
                <a:lnTo>
                  <a:pt x="83335" y="2775526"/>
                </a:lnTo>
                <a:lnTo>
                  <a:pt x="94659" y="2728560"/>
                </a:lnTo>
                <a:lnTo>
                  <a:pt x="106692" y="2681723"/>
                </a:lnTo>
                <a:lnTo>
                  <a:pt x="119431" y="2635022"/>
                </a:lnTo>
                <a:lnTo>
                  <a:pt x="132875" y="2588465"/>
                </a:lnTo>
                <a:lnTo>
                  <a:pt x="147022" y="2542058"/>
                </a:lnTo>
                <a:lnTo>
                  <a:pt x="161868" y="2495809"/>
                </a:lnTo>
                <a:lnTo>
                  <a:pt x="177413" y="2449724"/>
                </a:lnTo>
                <a:lnTo>
                  <a:pt x="193653" y="2403812"/>
                </a:lnTo>
                <a:lnTo>
                  <a:pt x="210587" y="2358078"/>
                </a:lnTo>
                <a:lnTo>
                  <a:pt x="228213" y="2312530"/>
                </a:lnTo>
                <a:lnTo>
                  <a:pt x="246528" y="2267175"/>
                </a:lnTo>
                <a:lnTo>
                  <a:pt x="265530" y="2222020"/>
                </a:lnTo>
                <a:lnTo>
                  <a:pt x="285219" y="2177070"/>
                </a:lnTo>
                <a:lnTo>
                  <a:pt x="305588" y="2132339"/>
                </a:lnTo>
                <a:lnTo>
                  <a:pt x="326639" y="2087827"/>
                </a:lnTo>
                <a:lnTo>
                  <a:pt x="348368" y="2043543"/>
                </a:lnTo>
                <a:lnTo>
                  <a:pt x="370774" y="1999495"/>
                </a:lnTo>
                <a:lnTo>
                  <a:pt x="393855" y="1955690"/>
                </a:lnTo>
                <a:lnTo>
                  <a:pt x="417607" y="1912134"/>
                </a:lnTo>
                <a:lnTo>
                  <a:pt x="442029" y="1868835"/>
                </a:lnTo>
                <a:lnTo>
                  <a:pt x="467119" y="1825799"/>
                </a:lnTo>
                <a:lnTo>
                  <a:pt x="492875" y="1783035"/>
                </a:lnTo>
                <a:lnTo>
                  <a:pt x="519295" y="1740548"/>
                </a:lnTo>
                <a:lnTo>
                  <a:pt x="546375" y="1698347"/>
                </a:lnTo>
                <a:lnTo>
                  <a:pt x="574115" y="1656438"/>
                </a:lnTo>
                <a:lnTo>
                  <a:pt x="602512" y="1614828"/>
                </a:lnTo>
                <a:lnTo>
                  <a:pt x="631563" y="1573524"/>
                </a:lnTo>
                <a:lnTo>
                  <a:pt x="661268" y="1532533"/>
                </a:lnTo>
                <a:lnTo>
                  <a:pt x="691623" y="1491864"/>
                </a:lnTo>
                <a:lnTo>
                  <a:pt x="722626" y="1451521"/>
                </a:lnTo>
                <a:lnTo>
                  <a:pt x="754275" y="1411513"/>
                </a:lnTo>
                <a:lnTo>
                  <a:pt x="786569" y="1371847"/>
                </a:lnTo>
                <a:lnTo>
                  <a:pt x="819504" y="1332530"/>
                </a:lnTo>
                <a:lnTo>
                  <a:pt x="851339" y="1295562"/>
                </a:lnTo>
                <a:lnTo>
                  <a:pt x="883652" y="1259026"/>
                </a:lnTo>
                <a:lnTo>
                  <a:pt x="916439" y="1222927"/>
                </a:lnTo>
                <a:lnTo>
                  <a:pt x="949694" y="1187266"/>
                </a:lnTo>
                <a:lnTo>
                  <a:pt x="983409" y="1152048"/>
                </a:lnTo>
                <a:lnTo>
                  <a:pt x="1017580" y="1117275"/>
                </a:lnTo>
                <a:lnTo>
                  <a:pt x="1052200" y="1082951"/>
                </a:lnTo>
                <a:lnTo>
                  <a:pt x="1087264" y="1049078"/>
                </a:lnTo>
                <a:lnTo>
                  <a:pt x="1122764" y="1015660"/>
                </a:lnTo>
                <a:lnTo>
                  <a:pt x="1158697" y="982701"/>
                </a:lnTo>
                <a:lnTo>
                  <a:pt x="1195054" y="950202"/>
                </a:lnTo>
                <a:lnTo>
                  <a:pt x="1231831" y="918167"/>
                </a:lnTo>
                <a:lnTo>
                  <a:pt x="1269022" y="886600"/>
                </a:lnTo>
                <a:lnTo>
                  <a:pt x="1306619" y="855504"/>
                </a:lnTo>
                <a:lnTo>
                  <a:pt x="1344619" y="824881"/>
                </a:lnTo>
                <a:lnTo>
                  <a:pt x="1383013" y="794735"/>
                </a:lnTo>
                <a:lnTo>
                  <a:pt x="1421798" y="765069"/>
                </a:lnTo>
                <a:lnTo>
                  <a:pt x="1460965" y="735886"/>
                </a:lnTo>
                <a:lnTo>
                  <a:pt x="1500511" y="707190"/>
                </a:lnTo>
                <a:lnTo>
                  <a:pt x="1540427" y="678983"/>
                </a:lnTo>
                <a:lnTo>
                  <a:pt x="1580710" y="651268"/>
                </a:lnTo>
                <a:lnTo>
                  <a:pt x="1621352" y="624050"/>
                </a:lnTo>
                <a:lnTo>
                  <a:pt x="1662347" y="597330"/>
                </a:lnTo>
                <a:lnTo>
                  <a:pt x="1703690" y="571112"/>
                </a:lnTo>
                <a:lnTo>
                  <a:pt x="1745375" y="545400"/>
                </a:lnTo>
                <a:lnTo>
                  <a:pt x="1787395" y="520196"/>
                </a:lnTo>
                <a:lnTo>
                  <a:pt x="1829745" y="495503"/>
                </a:lnTo>
                <a:lnTo>
                  <a:pt x="1872418" y="471326"/>
                </a:lnTo>
                <a:lnTo>
                  <a:pt x="1915410" y="447666"/>
                </a:lnTo>
                <a:lnTo>
                  <a:pt x="1958713" y="424527"/>
                </a:lnTo>
                <a:lnTo>
                  <a:pt x="2002321" y="401912"/>
                </a:lnTo>
                <a:lnTo>
                  <a:pt x="2046230" y="379824"/>
                </a:lnTo>
                <a:lnTo>
                  <a:pt x="2090432" y="358267"/>
                </a:lnTo>
                <a:lnTo>
                  <a:pt x="2134922" y="337243"/>
                </a:lnTo>
                <a:lnTo>
                  <a:pt x="2179693" y="316756"/>
                </a:lnTo>
                <a:lnTo>
                  <a:pt x="2224741" y="296809"/>
                </a:lnTo>
                <a:lnTo>
                  <a:pt x="2270058" y="277405"/>
                </a:lnTo>
                <a:lnTo>
                  <a:pt x="2315639" y="258547"/>
                </a:lnTo>
                <a:lnTo>
                  <a:pt x="2361478" y="240239"/>
                </a:lnTo>
                <a:lnTo>
                  <a:pt x="2407568" y="222482"/>
                </a:lnTo>
                <a:lnTo>
                  <a:pt x="2453905" y="205282"/>
                </a:lnTo>
                <a:lnTo>
                  <a:pt x="2500481" y="188640"/>
                </a:lnTo>
                <a:lnTo>
                  <a:pt x="2547292" y="172560"/>
                </a:lnTo>
                <a:lnTo>
                  <a:pt x="2594330" y="157046"/>
                </a:lnTo>
                <a:lnTo>
                  <a:pt x="2641590" y="142099"/>
                </a:lnTo>
                <a:lnTo>
                  <a:pt x="2689067" y="127724"/>
                </a:lnTo>
                <a:lnTo>
                  <a:pt x="2736753" y="113923"/>
                </a:lnTo>
                <a:lnTo>
                  <a:pt x="2784643" y="100701"/>
                </a:lnTo>
                <a:lnTo>
                  <a:pt x="2832731" y="88058"/>
                </a:lnTo>
                <a:lnTo>
                  <a:pt x="2881011" y="76000"/>
                </a:lnTo>
                <a:lnTo>
                  <a:pt x="2929477" y="64529"/>
                </a:lnTo>
                <a:lnTo>
                  <a:pt x="2978123" y="53649"/>
                </a:lnTo>
                <a:lnTo>
                  <a:pt x="3026944" y="43361"/>
                </a:lnTo>
                <a:lnTo>
                  <a:pt x="3075932" y="33670"/>
                </a:lnTo>
                <a:lnTo>
                  <a:pt x="3125082" y="24579"/>
                </a:lnTo>
                <a:lnTo>
                  <a:pt x="3174389" y="16091"/>
                </a:lnTo>
                <a:lnTo>
                  <a:pt x="3223846" y="8209"/>
                </a:lnTo>
                <a:lnTo>
                  <a:pt x="3273447" y="936"/>
                </a:lnTo>
                <a:lnTo>
                  <a:pt x="3280441" y="0"/>
                </a:lnTo>
                <a:lnTo>
                  <a:pt x="3280441" y="558412"/>
                </a:lnTo>
                <a:lnTo>
                  <a:pt x="3268443" y="560300"/>
                </a:lnTo>
                <a:lnTo>
                  <a:pt x="3218296" y="568942"/>
                </a:lnTo>
                <a:lnTo>
                  <a:pt x="3168336" y="578306"/>
                </a:lnTo>
                <a:lnTo>
                  <a:pt x="3118572" y="588386"/>
                </a:lnTo>
                <a:lnTo>
                  <a:pt x="3069013" y="599179"/>
                </a:lnTo>
                <a:lnTo>
                  <a:pt x="3019666" y="610679"/>
                </a:lnTo>
                <a:lnTo>
                  <a:pt x="2970541" y="622882"/>
                </a:lnTo>
                <a:lnTo>
                  <a:pt x="2921647" y="635783"/>
                </a:lnTo>
                <a:lnTo>
                  <a:pt x="2872992" y="649378"/>
                </a:lnTo>
                <a:lnTo>
                  <a:pt x="2824585" y="663663"/>
                </a:lnTo>
                <a:lnTo>
                  <a:pt x="2776434" y="678632"/>
                </a:lnTo>
                <a:lnTo>
                  <a:pt x="2728549" y="694281"/>
                </a:lnTo>
                <a:lnTo>
                  <a:pt x="2680938" y="710606"/>
                </a:lnTo>
                <a:lnTo>
                  <a:pt x="2633610" y="727602"/>
                </a:lnTo>
                <a:lnTo>
                  <a:pt x="2586573" y="745265"/>
                </a:lnTo>
                <a:lnTo>
                  <a:pt x="2539837" y="763589"/>
                </a:lnTo>
                <a:lnTo>
                  <a:pt x="2493409" y="782571"/>
                </a:lnTo>
                <a:lnTo>
                  <a:pt x="2447300" y="802206"/>
                </a:lnTo>
                <a:lnTo>
                  <a:pt x="2401516" y="822488"/>
                </a:lnTo>
                <a:lnTo>
                  <a:pt x="2356068" y="843415"/>
                </a:lnTo>
                <a:lnTo>
                  <a:pt x="2310963" y="864980"/>
                </a:lnTo>
                <a:lnTo>
                  <a:pt x="2266211" y="887181"/>
                </a:lnTo>
                <a:lnTo>
                  <a:pt x="2221821" y="910011"/>
                </a:lnTo>
                <a:lnTo>
                  <a:pt x="2177800" y="933466"/>
                </a:lnTo>
                <a:lnTo>
                  <a:pt x="2134158" y="957542"/>
                </a:lnTo>
                <a:lnTo>
                  <a:pt x="2090903" y="982235"/>
                </a:lnTo>
                <a:lnTo>
                  <a:pt x="2048045" y="1007539"/>
                </a:lnTo>
                <a:lnTo>
                  <a:pt x="2005591" y="1033451"/>
                </a:lnTo>
                <a:lnTo>
                  <a:pt x="1963551" y="1059965"/>
                </a:lnTo>
                <a:lnTo>
                  <a:pt x="1921933" y="1087077"/>
                </a:lnTo>
                <a:lnTo>
                  <a:pt x="1880746" y="1114783"/>
                </a:lnTo>
                <a:lnTo>
                  <a:pt x="1839998" y="1143078"/>
                </a:lnTo>
                <a:lnTo>
                  <a:pt x="1799699" y="1171956"/>
                </a:lnTo>
                <a:lnTo>
                  <a:pt x="1759857" y="1201415"/>
                </a:lnTo>
                <a:lnTo>
                  <a:pt x="1720481" y="1231449"/>
                </a:lnTo>
                <a:lnTo>
                  <a:pt x="1681580" y="1262054"/>
                </a:lnTo>
                <a:lnTo>
                  <a:pt x="1643162" y="1293224"/>
                </a:lnTo>
                <a:lnTo>
                  <a:pt x="1605235" y="1324957"/>
                </a:lnTo>
                <a:lnTo>
                  <a:pt x="1567810" y="1357246"/>
                </a:lnTo>
                <a:lnTo>
                  <a:pt x="1530894" y="1390088"/>
                </a:lnTo>
                <a:lnTo>
                  <a:pt x="1494496" y="1423477"/>
                </a:lnTo>
                <a:lnTo>
                  <a:pt x="1458624" y="1457410"/>
                </a:lnTo>
                <a:lnTo>
                  <a:pt x="1423289" y="1491881"/>
                </a:lnTo>
                <a:lnTo>
                  <a:pt x="1388497" y="1526887"/>
                </a:lnTo>
                <a:lnTo>
                  <a:pt x="1354259" y="1562422"/>
                </a:lnTo>
                <a:lnTo>
                  <a:pt x="1320582" y="1598483"/>
                </a:lnTo>
                <a:lnTo>
                  <a:pt x="1287476" y="1635063"/>
                </a:lnTo>
                <a:lnTo>
                  <a:pt x="1254948" y="1672160"/>
                </a:lnTo>
                <a:lnTo>
                  <a:pt x="1221053" y="1712112"/>
                </a:lnTo>
                <a:lnTo>
                  <a:pt x="1187952" y="1752484"/>
                </a:lnTo>
                <a:lnTo>
                  <a:pt x="1155651" y="1793268"/>
                </a:lnTo>
                <a:lnTo>
                  <a:pt x="1124151" y="1834451"/>
                </a:lnTo>
                <a:lnTo>
                  <a:pt x="1093457" y="1876025"/>
                </a:lnTo>
                <a:lnTo>
                  <a:pt x="1063571" y="1917977"/>
                </a:lnTo>
                <a:lnTo>
                  <a:pt x="1034498" y="1960298"/>
                </a:lnTo>
                <a:lnTo>
                  <a:pt x="1006240" y="2002978"/>
                </a:lnTo>
                <a:lnTo>
                  <a:pt x="978800" y="2046006"/>
                </a:lnTo>
                <a:lnTo>
                  <a:pt x="952182" y="2089370"/>
                </a:lnTo>
                <a:lnTo>
                  <a:pt x="926389" y="2133062"/>
                </a:lnTo>
                <a:lnTo>
                  <a:pt x="901423" y="2177073"/>
                </a:lnTo>
                <a:lnTo>
                  <a:pt x="877292" y="2221383"/>
                </a:lnTo>
                <a:lnTo>
                  <a:pt x="853994" y="2265993"/>
                </a:lnTo>
                <a:lnTo>
                  <a:pt x="831535" y="2310887"/>
                </a:lnTo>
                <a:lnTo>
                  <a:pt x="809917" y="2356055"/>
                </a:lnTo>
                <a:lnTo>
                  <a:pt x="789144" y="2401487"/>
                </a:lnTo>
                <a:lnTo>
                  <a:pt x="769219" y="2447173"/>
                </a:lnTo>
                <a:lnTo>
                  <a:pt x="750146" y="2493102"/>
                </a:lnTo>
                <a:lnTo>
                  <a:pt x="731928" y="2539263"/>
                </a:lnTo>
                <a:lnTo>
                  <a:pt x="714567" y="2585647"/>
                </a:lnTo>
                <a:lnTo>
                  <a:pt x="698068" y="2632242"/>
                </a:lnTo>
                <a:lnTo>
                  <a:pt x="682434" y="2679037"/>
                </a:lnTo>
                <a:lnTo>
                  <a:pt x="667667" y="2726024"/>
                </a:lnTo>
                <a:lnTo>
                  <a:pt x="653772" y="2773190"/>
                </a:lnTo>
                <a:lnTo>
                  <a:pt x="640751" y="2820526"/>
                </a:lnTo>
                <a:lnTo>
                  <a:pt x="628608" y="2868021"/>
                </a:lnTo>
                <a:lnTo>
                  <a:pt x="617346" y="2915665"/>
                </a:lnTo>
                <a:lnTo>
                  <a:pt x="606969" y="2963447"/>
                </a:lnTo>
                <a:lnTo>
                  <a:pt x="597480" y="3011357"/>
                </a:lnTo>
                <a:lnTo>
                  <a:pt x="588839" y="3059643"/>
                </a:lnTo>
                <a:lnTo>
                  <a:pt x="581177" y="3107517"/>
                </a:lnTo>
                <a:lnTo>
                  <a:pt x="574370" y="3155746"/>
                </a:lnTo>
                <a:lnTo>
                  <a:pt x="568464" y="3204062"/>
                </a:lnTo>
                <a:lnTo>
                  <a:pt x="563462" y="3252452"/>
                </a:lnTo>
                <a:lnTo>
                  <a:pt x="559368" y="3300908"/>
                </a:lnTo>
                <a:lnTo>
                  <a:pt x="556185" y="3349417"/>
                </a:lnTo>
                <a:lnTo>
                  <a:pt x="553916" y="3397971"/>
                </a:lnTo>
                <a:lnTo>
                  <a:pt x="552564" y="3446557"/>
                </a:lnTo>
                <a:lnTo>
                  <a:pt x="552132" y="3495167"/>
                </a:lnTo>
                <a:lnTo>
                  <a:pt x="552625" y="3543789"/>
                </a:lnTo>
                <a:lnTo>
                  <a:pt x="554045" y="3592412"/>
                </a:lnTo>
                <a:lnTo>
                  <a:pt x="556395" y="3641027"/>
                </a:lnTo>
                <a:lnTo>
                  <a:pt x="559679" y="3689623"/>
                </a:lnTo>
                <a:lnTo>
                  <a:pt x="563901" y="3738190"/>
                </a:lnTo>
                <a:lnTo>
                  <a:pt x="569063" y="3786716"/>
                </a:lnTo>
                <a:lnTo>
                  <a:pt x="573493" y="3821894"/>
                </a:lnTo>
                <a:close/>
              </a:path>
            </a:pathLst>
          </a:custGeom>
          <a:solidFill>
            <a:srgbClr val="FAB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7248505" cy="9486900"/>
            <a:chOff x="0" y="0"/>
            <a:chExt cx="17248505" cy="94869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889760" cy="1603375"/>
            </a:xfrm>
            <a:custGeom>
              <a:avLst/>
              <a:gdLst/>
              <a:ahLst/>
              <a:cxnLst/>
              <a:rect l="l" t="t" r="r" b="b"/>
              <a:pathLst>
                <a:path w="1889760" h="1603375">
                  <a:moveTo>
                    <a:pt x="1587595" y="874480"/>
                  </a:moveTo>
                  <a:lnTo>
                    <a:pt x="185042" y="874480"/>
                  </a:lnTo>
                  <a:lnTo>
                    <a:pt x="234443" y="873307"/>
                  </a:lnTo>
                  <a:lnTo>
                    <a:pt x="283615" y="869636"/>
                  </a:lnTo>
                  <a:lnTo>
                    <a:pt x="332464" y="863489"/>
                  </a:lnTo>
                  <a:lnTo>
                    <a:pt x="380896" y="854888"/>
                  </a:lnTo>
                  <a:lnTo>
                    <a:pt x="428818" y="843854"/>
                  </a:lnTo>
                  <a:lnTo>
                    <a:pt x="476136" y="830409"/>
                  </a:lnTo>
                  <a:lnTo>
                    <a:pt x="522754" y="814575"/>
                  </a:lnTo>
                  <a:lnTo>
                    <a:pt x="568580" y="796372"/>
                  </a:lnTo>
                  <a:lnTo>
                    <a:pt x="613519" y="775824"/>
                  </a:lnTo>
                  <a:lnTo>
                    <a:pt x="657477" y="752950"/>
                  </a:lnTo>
                  <a:lnTo>
                    <a:pt x="700360" y="727774"/>
                  </a:lnTo>
                  <a:lnTo>
                    <a:pt x="742075" y="700317"/>
                  </a:lnTo>
                  <a:lnTo>
                    <a:pt x="782527" y="670600"/>
                  </a:lnTo>
                  <a:lnTo>
                    <a:pt x="821394" y="638839"/>
                  </a:lnTo>
                  <a:lnTo>
                    <a:pt x="858387" y="605292"/>
                  </a:lnTo>
                  <a:lnTo>
                    <a:pt x="893463" y="570043"/>
                  </a:lnTo>
                  <a:lnTo>
                    <a:pt x="926577" y="533180"/>
                  </a:lnTo>
                  <a:lnTo>
                    <a:pt x="957685" y="494787"/>
                  </a:lnTo>
                  <a:lnTo>
                    <a:pt x="986741" y="454950"/>
                  </a:lnTo>
                  <a:lnTo>
                    <a:pt x="1013702" y="413755"/>
                  </a:lnTo>
                  <a:lnTo>
                    <a:pt x="1038523" y="371287"/>
                  </a:lnTo>
                  <a:lnTo>
                    <a:pt x="1061160" y="327632"/>
                  </a:lnTo>
                  <a:lnTo>
                    <a:pt x="1081568" y="282877"/>
                  </a:lnTo>
                  <a:lnTo>
                    <a:pt x="1099704" y="237105"/>
                  </a:lnTo>
                  <a:lnTo>
                    <a:pt x="1115521" y="190404"/>
                  </a:lnTo>
                  <a:lnTo>
                    <a:pt x="1128977" y="142859"/>
                  </a:lnTo>
                  <a:lnTo>
                    <a:pt x="1140027" y="94554"/>
                  </a:lnTo>
                  <a:lnTo>
                    <a:pt x="1148626" y="45577"/>
                  </a:lnTo>
                  <a:lnTo>
                    <a:pt x="1154239" y="0"/>
                  </a:lnTo>
                  <a:lnTo>
                    <a:pt x="1889291" y="0"/>
                  </a:lnTo>
                  <a:lnTo>
                    <a:pt x="1883120" y="78583"/>
                  </a:lnTo>
                  <a:lnTo>
                    <a:pt x="1877261" y="127884"/>
                  </a:lnTo>
                  <a:lnTo>
                    <a:pt x="1869991" y="176869"/>
                  </a:lnTo>
                  <a:lnTo>
                    <a:pt x="1861321" y="225510"/>
                  </a:lnTo>
                  <a:lnTo>
                    <a:pt x="1851268" y="273780"/>
                  </a:lnTo>
                  <a:lnTo>
                    <a:pt x="1839845" y="321652"/>
                  </a:lnTo>
                  <a:lnTo>
                    <a:pt x="1827065" y="369099"/>
                  </a:lnTo>
                  <a:lnTo>
                    <a:pt x="1812944" y="416092"/>
                  </a:lnTo>
                  <a:lnTo>
                    <a:pt x="1797496" y="462606"/>
                  </a:lnTo>
                  <a:lnTo>
                    <a:pt x="1780734" y="508611"/>
                  </a:lnTo>
                  <a:lnTo>
                    <a:pt x="1762673" y="554082"/>
                  </a:lnTo>
                  <a:lnTo>
                    <a:pt x="1743327" y="598991"/>
                  </a:lnTo>
                  <a:lnTo>
                    <a:pt x="1722711" y="643310"/>
                  </a:lnTo>
                  <a:lnTo>
                    <a:pt x="1700837" y="687012"/>
                  </a:lnTo>
                  <a:lnTo>
                    <a:pt x="1677721" y="730069"/>
                  </a:lnTo>
                  <a:lnTo>
                    <a:pt x="1653377" y="772456"/>
                  </a:lnTo>
                  <a:lnTo>
                    <a:pt x="1627819" y="814143"/>
                  </a:lnTo>
                  <a:lnTo>
                    <a:pt x="1601061" y="855104"/>
                  </a:lnTo>
                  <a:lnTo>
                    <a:pt x="1587595" y="874480"/>
                  </a:lnTo>
                  <a:close/>
                </a:path>
                <a:path w="1889760" h="1603375">
                  <a:moveTo>
                    <a:pt x="303240" y="1603297"/>
                  </a:moveTo>
                  <a:lnTo>
                    <a:pt x="69549" y="1603297"/>
                  </a:lnTo>
                  <a:lnTo>
                    <a:pt x="33177" y="1600539"/>
                  </a:lnTo>
                  <a:lnTo>
                    <a:pt x="0" y="1597052"/>
                  </a:lnTo>
                  <a:lnTo>
                    <a:pt x="0" y="856134"/>
                  </a:lnTo>
                  <a:lnTo>
                    <a:pt x="36409" y="862796"/>
                  </a:lnTo>
                  <a:lnTo>
                    <a:pt x="85932" y="869246"/>
                  </a:lnTo>
                  <a:lnTo>
                    <a:pt x="135507" y="873133"/>
                  </a:lnTo>
                  <a:lnTo>
                    <a:pt x="185042" y="874480"/>
                  </a:lnTo>
                  <a:lnTo>
                    <a:pt x="1587595" y="874480"/>
                  </a:lnTo>
                  <a:lnTo>
                    <a:pt x="1573117" y="895312"/>
                  </a:lnTo>
                  <a:lnTo>
                    <a:pt x="1544001" y="934738"/>
                  </a:lnTo>
                  <a:lnTo>
                    <a:pt x="1513728" y="973357"/>
                  </a:lnTo>
                  <a:lnTo>
                    <a:pt x="1482312" y="1011140"/>
                  </a:lnTo>
                  <a:lnTo>
                    <a:pt x="1449767" y="1048060"/>
                  </a:lnTo>
                  <a:lnTo>
                    <a:pt x="1416106" y="1084089"/>
                  </a:lnTo>
                  <a:lnTo>
                    <a:pt x="1381345" y="1119202"/>
                  </a:lnTo>
                  <a:lnTo>
                    <a:pt x="1345498" y="1153369"/>
                  </a:lnTo>
                  <a:lnTo>
                    <a:pt x="1308578" y="1186564"/>
                  </a:lnTo>
                  <a:lnTo>
                    <a:pt x="1270600" y="1218760"/>
                  </a:lnTo>
                  <a:lnTo>
                    <a:pt x="1231577" y="1249928"/>
                  </a:lnTo>
                  <a:lnTo>
                    <a:pt x="1191661" y="1279943"/>
                  </a:lnTo>
                  <a:lnTo>
                    <a:pt x="1151010" y="1308691"/>
                  </a:lnTo>
                  <a:lnTo>
                    <a:pt x="1109655" y="1336165"/>
                  </a:lnTo>
                  <a:lnTo>
                    <a:pt x="1067626" y="1362358"/>
                  </a:lnTo>
                  <a:lnTo>
                    <a:pt x="1024953" y="1387263"/>
                  </a:lnTo>
                  <a:lnTo>
                    <a:pt x="981666" y="1410873"/>
                  </a:lnTo>
                  <a:lnTo>
                    <a:pt x="937795" y="1433181"/>
                  </a:lnTo>
                  <a:lnTo>
                    <a:pt x="893370" y="1454181"/>
                  </a:lnTo>
                  <a:lnTo>
                    <a:pt x="848421" y="1473866"/>
                  </a:lnTo>
                  <a:lnTo>
                    <a:pt x="802978" y="1492228"/>
                  </a:lnTo>
                  <a:lnTo>
                    <a:pt x="757071" y="1509261"/>
                  </a:lnTo>
                  <a:lnTo>
                    <a:pt x="710729" y="1524957"/>
                  </a:lnTo>
                  <a:lnTo>
                    <a:pt x="663984" y="1539311"/>
                  </a:lnTo>
                  <a:lnTo>
                    <a:pt x="616864" y="1552314"/>
                  </a:lnTo>
                  <a:lnTo>
                    <a:pt x="569401" y="1563960"/>
                  </a:lnTo>
                  <a:lnTo>
                    <a:pt x="521623" y="1574243"/>
                  </a:lnTo>
                  <a:lnTo>
                    <a:pt x="473562" y="1583155"/>
                  </a:lnTo>
                  <a:lnTo>
                    <a:pt x="425246" y="1590689"/>
                  </a:lnTo>
                  <a:lnTo>
                    <a:pt x="376707" y="1596839"/>
                  </a:lnTo>
                  <a:lnTo>
                    <a:pt x="327973" y="1601597"/>
                  </a:lnTo>
                  <a:lnTo>
                    <a:pt x="303240" y="1603297"/>
                  </a:lnTo>
                  <a:close/>
                </a:path>
              </a:pathLst>
            </a:custGeom>
            <a:solidFill>
              <a:srgbClr val="81818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27229" y="799499"/>
              <a:ext cx="16221075" cy="8686800"/>
            </a:xfrm>
            <a:custGeom>
              <a:avLst/>
              <a:gdLst/>
              <a:ahLst/>
              <a:cxnLst/>
              <a:rect l="l" t="t" r="r" b="b"/>
              <a:pathLst>
                <a:path w="16221075" h="8686800">
                  <a:moveTo>
                    <a:pt x="16221075" y="8686799"/>
                  </a:moveTo>
                  <a:lnTo>
                    <a:pt x="1391680" y="8686799"/>
                  </a:lnTo>
                  <a:lnTo>
                    <a:pt x="1348246" y="8684552"/>
                  </a:lnTo>
                  <a:lnTo>
                    <a:pt x="1298726" y="8680278"/>
                  </a:lnTo>
                  <a:lnTo>
                    <a:pt x="1249505" y="8674324"/>
                  </a:lnTo>
                  <a:lnTo>
                    <a:pt x="1200622" y="8666706"/>
                  </a:lnTo>
                  <a:lnTo>
                    <a:pt x="1152117" y="8657440"/>
                  </a:lnTo>
                  <a:lnTo>
                    <a:pt x="1104031" y="8646543"/>
                  </a:lnTo>
                  <a:lnTo>
                    <a:pt x="1056402" y="8634031"/>
                  </a:lnTo>
                  <a:lnTo>
                    <a:pt x="1009272" y="8619922"/>
                  </a:lnTo>
                  <a:lnTo>
                    <a:pt x="962679" y="8604231"/>
                  </a:lnTo>
                  <a:lnTo>
                    <a:pt x="916665" y="8586975"/>
                  </a:lnTo>
                  <a:lnTo>
                    <a:pt x="871268" y="8568171"/>
                  </a:lnTo>
                  <a:lnTo>
                    <a:pt x="826529" y="8547835"/>
                  </a:lnTo>
                  <a:lnTo>
                    <a:pt x="782488" y="8525984"/>
                  </a:lnTo>
                  <a:lnTo>
                    <a:pt x="739185" y="8502635"/>
                  </a:lnTo>
                  <a:lnTo>
                    <a:pt x="696660" y="8477803"/>
                  </a:lnTo>
                  <a:lnTo>
                    <a:pt x="654952" y="8451506"/>
                  </a:lnTo>
                  <a:lnTo>
                    <a:pt x="614102" y="8423760"/>
                  </a:lnTo>
                  <a:lnTo>
                    <a:pt x="574149" y="8394581"/>
                  </a:lnTo>
                  <a:lnTo>
                    <a:pt x="535135" y="8363986"/>
                  </a:lnTo>
                  <a:lnTo>
                    <a:pt x="497097" y="8331992"/>
                  </a:lnTo>
                  <a:lnTo>
                    <a:pt x="460077" y="8298616"/>
                  </a:lnTo>
                  <a:lnTo>
                    <a:pt x="424115" y="8263873"/>
                  </a:lnTo>
                  <a:lnTo>
                    <a:pt x="389372" y="8227910"/>
                  </a:lnTo>
                  <a:lnTo>
                    <a:pt x="355995" y="8190890"/>
                  </a:lnTo>
                  <a:lnTo>
                    <a:pt x="324002" y="8152852"/>
                  </a:lnTo>
                  <a:lnTo>
                    <a:pt x="293407" y="8113837"/>
                  </a:lnTo>
                  <a:lnTo>
                    <a:pt x="264229" y="8073885"/>
                  </a:lnTo>
                  <a:lnTo>
                    <a:pt x="236483" y="8033035"/>
                  </a:lnTo>
                  <a:lnTo>
                    <a:pt x="210185" y="7991327"/>
                  </a:lnTo>
                  <a:lnTo>
                    <a:pt x="185354" y="7948801"/>
                  </a:lnTo>
                  <a:lnTo>
                    <a:pt x="162004" y="7905498"/>
                  </a:lnTo>
                  <a:lnTo>
                    <a:pt x="140154" y="7861457"/>
                  </a:lnTo>
                  <a:lnTo>
                    <a:pt x="119818" y="7816718"/>
                  </a:lnTo>
                  <a:lnTo>
                    <a:pt x="101014" y="7771321"/>
                  </a:lnTo>
                  <a:lnTo>
                    <a:pt x="83758" y="7725306"/>
                  </a:lnTo>
                  <a:lnTo>
                    <a:pt x="68068" y="7678713"/>
                  </a:lnTo>
                  <a:lnTo>
                    <a:pt x="53958" y="7631582"/>
                  </a:lnTo>
                  <a:lnTo>
                    <a:pt x="41447" y="7583954"/>
                  </a:lnTo>
                  <a:lnTo>
                    <a:pt x="30550" y="7535867"/>
                  </a:lnTo>
                  <a:lnTo>
                    <a:pt x="21284" y="7487362"/>
                  </a:lnTo>
                  <a:lnTo>
                    <a:pt x="13666" y="7438478"/>
                  </a:lnTo>
                  <a:lnTo>
                    <a:pt x="7712" y="7389257"/>
                  </a:lnTo>
                  <a:lnTo>
                    <a:pt x="3438" y="7339737"/>
                  </a:lnTo>
                  <a:lnTo>
                    <a:pt x="862" y="7289959"/>
                  </a:lnTo>
                  <a:lnTo>
                    <a:pt x="0" y="7239964"/>
                  </a:lnTo>
                  <a:lnTo>
                    <a:pt x="0" y="0"/>
                  </a:lnTo>
                  <a:lnTo>
                    <a:pt x="16221075" y="0"/>
                  </a:lnTo>
                  <a:lnTo>
                    <a:pt x="16221075" y="8686799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534379" y="1742325"/>
            <a:ext cx="4435371" cy="5626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500" spc="540" dirty="0"/>
              <a:t>CONCLUSION</a:t>
            </a:r>
            <a:endParaRPr sz="3500" dirty="0"/>
          </a:p>
        </p:txBody>
      </p:sp>
      <p:sp>
        <p:nvSpPr>
          <p:cNvPr id="7" name="object 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R="5080" algn="ctr">
              <a:lnSpc>
                <a:spcPct val="116500"/>
              </a:lnSpc>
              <a:spcBef>
                <a:spcPts val="75"/>
              </a:spcBef>
            </a:pPr>
            <a:r>
              <a:rPr spc="455" dirty="0"/>
              <a:t>Understanding</a:t>
            </a:r>
            <a:r>
              <a:rPr spc="204" dirty="0"/>
              <a:t> </a:t>
            </a:r>
            <a:r>
              <a:rPr spc="420" dirty="0"/>
              <a:t>the</a:t>
            </a:r>
            <a:r>
              <a:rPr spc="210" dirty="0"/>
              <a:t> </a:t>
            </a:r>
            <a:r>
              <a:rPr spc="385" dirty="0"/>
              <a:t>7</a:t>
            </a:r>
            <a:r>
              <a:rPr spc="210" dirty="0"/>
              <a:t> </a:t>
            </a:r>
            <a:r>
              <a:rPr spc="409" dirty="0"/>
              <a:t>types</a:t>
            </a:r>
            <a:r>
              <a:rPr spc="210" dirty="0"/>
              <a:t> </a:t>
            </a:r>
            <a:r>
              <a:rPr spc="320" dirty="0"/>
              <a:t>of</a:t>
            </a:r>
            <a:r>
              <a:rPr spc="210" dirty="0"/>
              <a:t> </a:t>
            </a:r>
            <a:r>
              <a:rPr spc="385" dirty="0"/>
              <a:t>plastics</a:t>
            </a:r>
            <a:r>
              <a:rPr spc="210" dirty="0"/>
              <a:t> </a:t>
            </a:r>
            <a:r>
              <a:rPr spc="350" dirty="0"/>
              <a:t>in</a:t>
            </a:r>
            <a:r>
              <a:rPr spc="210" dirty="0"/>
              <a:t> </a:t>
            </a:r>
            <a:r>
              <a:rPr spc="370" dirty="0"/>
              <a:t>food </a:t>
            </a:r>
            <a:r>
              <a:rPr spc="530" dirty="0"/>
              <a:t>packaging</a:t>
            </a:r>
            <a:r>
              <a:rPr spc="210" dirty="0"/>
              <a:t> </a:t>
            </a:r>
            <a:r>
              <a:rPr spc="320" dirty="0"/>
              <a:t>is</a:t>
            </a:r>
            <a:r>
              <a:rPr spc="210" dirty="0"/>
              <a:t> </a:t>
            </a:r>
            <a:r>
              <a:rPr spc="375" dirty="0"/>
              <a:t>essential</a:t>
            </a:r>
            <a:r>
              <a:rPr spc="210" dirty="0"/>
              <a:t> </a:t>
            </a:r>
            <a:r>
              <a:rPr spc="290" dirty="0"/>
              <a:t>for</a:t>
            </a:r>
            <a:r>
              <a:rPr spc="215" dirty="0"/>
              <a:t> </a:t>
            </a:r>
            <a:r>
              <a:rPr spc="455" dirty="0"/>
              <a:t>ensuring</a:t>
            </a:r>
            <a:r>
              <a:rPr spc="210" dirty="0"/>
              <a:t> </a:t>
            </a:r>
            <a:r>
              <a:rPr spc="390" dirty="0"/>
              <a:t>food</a:t>
            </a:r>
            <a:r>
              <a:rPr spc="210" dirty="0"/>
              <a:t> </a:t>
            </a:r>
            <a:r>
              <a:rPr spc="365" dirty="0"/>
              <a:t>safety</a:t>
            </a:r>
            <a:r>
              <a:rPr spc="210" dirty="0"/>
              <a:t> </a:t>
            </a:r>
            <a:r>
              <a:rPr spc="470" dirty="0"/>
              <a:t>and </a:t>
            </a:r>
            <a:r>
              <a:rPr spc="459" dirty="0"/>
              <a:t>minimizing</a:t>
            </a:r>
            <a:r>
              <a:rPr spc="215" dirty="0"/>
              <a:t> </a:t>
            </a:r>
            <a:r>
              <a:rPr spc="409" dirty="0"/>
              <a:t>environmental</a:t>
            </a:r>
            <a:r>
              <a:rPr spc="215" dirty="0"/>
              <a:t> </a:t>
            </a:r>
            <a:r>
              <a:rPr spc="400" dirty="0"/>
              <a:t>impact.</a:t>
            </a:r>
            <a:r>
              <a:rPr spc="220" dirty="0"/>
              <a:t> </a:t>
            </a:r>
            <a:r>
              <a:rPr spc="535" dirty="0"/>
              <a:t>Each</a:t>
            </a:r>
            <a:r>
              <a:rPr spc="215" dirty="0"/>
              <a:t> </a:t>
            </a:r>
            <a:r>
              <a:rPr spc="405" dirty="0"/>
              <a:t>type</a:t>
            </a:r>
            <a:r>
              <a:rPr spc="220" dirty="0"/>
              <a:t> </a:t>
            </a:r>
            <a:r>
              <a:rPr spc="295" dirty="0"/>
              <a:t>of </a:t>
            </a:r>
            <a:r>
              <a:rPr spc="380" dirty="0"/>
              <a:t>plastic</a:t>
            </a:r>
            <a:r>
              <a:rPr spc="200" dirty="0"/>
              <a:t> </a:t>
            </a:r>
            <a:r>
              <a:rPr spc="465" dirty="0"/>
              <a:t>has</a:t>
            </a:r>
            <a:r>
              <a:rPr spc="200" dirty="0"/>
              <a:t> </a:t>
            </a:r>
            <a:r>
              <a:rPr spc="310" dirty="0"/>
              <a:t>its</a:t>
            </a:r>
            <a:r>
              <a:rPr spc="200" dirty="0"/>
              <a:t> </a:t>
            </a:r>
            <a:r>
              <a:rPr spc="500" dirty="0"/>
              <a:t>own</a:t>
            </a:r>
            <a:r>
              <a:rPr spc="204" dirty="0"/>
              <a:t> </a:t>
            </a:r>
            <a:r>
              <a:rPr spc="375" dirty="0"/>
              <a:t>properties</a:t>
            </a:r>
            <a:r>
              <a:rPr spc="200" dirty="0"/>
              <a:t> </a:t>
            </a:r>
            <a:r>
              <a:rPr spc="495" dirty="0"/>
              <a:t>and</a:t>
            </a:r>
            <a:r>
              <a:rPr spc="200" dirty="0"/>
              <a:t> </a:t>
            </a:r>
            <a:r>
              <a:rPr spc="415" dirty="0"/>
              <a:t>associated</a:t>
            </a:r>
            <a:r>
              <a:rPr spc="204" dirty="0"/>
              <a:t> </a:t>
            </a:r>
            <a:r>
              <a:rPr spc="300" dirty="0"/>
              <a:t>risks.</a:t>
            </a:r>
          </a:p>
          <a:p>
            <a:pPr marL="327660" marR="346075" indent="-635" algn="ctr">
              <a:lnSpc>
                <a:spcPct val="116500"/>
              </a:lnSpc>
              <a:spcBef>
                <a:spcPts val="50"/>
              </a:spcBef>
            </a:pPr>
            <a:r>
              <a:rPr spc="550" dirty="0"/>
              <a:t>By</a:t>
            </a:r>
            <a:r>
              <a:rPr spc="210" dirty="0"/>
              <a:t> </a:t>
            </a:r>
            <a:r>
              <a:rPr spc="550" dirty="0"/>
              <a:t>making</a:t>
            </a:r>
            <a:r>
              <a:rPr spc="215" dirty="0"/>
              <a:t> </a:t>
            </a:r>
            <a:r>
              <a:rPr spc="415" dirty="0"/>
              <a:t>informed</a:t>
            </a:r>
            <a:r>
              <a:rPr spc="215" dirty="0"/>
              <a:t> </a:t>
            </a:r>
            <a:r>
              <a:rPr spc="445" dirty="0"/>
              <a:t>choices</a:t>
            </a:r>
            <a:r>
              <a:rPr spc="210" dirty="0"/>
              <a:t> </a:t>
            </a:r>
            <a:r>
              <a:rPr spc="495" dirty="0"/>
              <a:t>and</a:t>
            </a:r>
            <a:r>
              <a:rPr spc="215" dirty="0"/>
              <a:t> </a:t>
            </a:r>
            <a:r>
              <a:rPr spc="440" dirty="0"/>
              <a:t>supporting </a:t>
            </a:r>
            <a:r>
              <a:rPr spc="400" dirty="0"/>
              <a:t>sustainable</a:t>
            </a:r>
            <a:r>
              <a:rPr spc="204" dirty="0"/>
              <a:t> </a:t>
            </a:r>
            <a:r>
              <a:rPr spc="330" dirty="0"/>
              <a:t>alternatives,</a:t>
            </a:r>
            <a:r>
              <a:rPr spc="204" dirty="0"/>
              <a:t> </a:t>
            </a:r>
            <a:r>
              <a:rPr spc="509" dirty="0"/>
              <a:t>we</a:t>
            </a:r>
            <a:r>
              <a:rPr spc="204" dirty="0"/>
              <a:t> </a:t>
            </a:r>
            <a:r>
              <a:rPr spc="509" dirty="0"/>
              <a:t>can</a:t>
            </a:r>
            <a:r>
              <a:rPr spc="204" dirty="0"/>
              <a:t> </a:t>
            </a:r>
            <a:r>
              <a:rPr spc="465" dirty="0"/>
              <a:t>work</a:t>
            </a:r>
            <a:r>
              <a:rPr spc="204" dirty="0"/>
              <a:t> </a:t>
            </a:r>
            <a:r>
              <a:rPr spc="400" dirty="0"/>
              <a:t>towards</a:t>
            </a:r>
            <a:r>
              <a:rPr spc="204" dirty="0"/>
              <a:t> </a:t>
            </a:r>
            <a:r>
              <a:rPr spc="375" dirty="0"/>
              <a:t>a </a:t>
            </a:r>
            <a:r>
              <a:rPr spc="370" dirty="0"/>
              <a:t>future</a:t>
            </a:r>
            <a:r>
              <a:rPr spc="210" dirty="0"/>
              <a:t> </a:t>
            </a:r>
            <a:r>
              <a:rPr spc="409" dirty="0"/>
              <a:t>with</a:t>
            </a:r>
            <a:r>
              <a:rPr spc="210" dirty="0"/>
              <a:t> </a:t>
            </a:r>
            <a:r>
              <a:rPr spc="350" dirty="0"/>
              <a:t>safer</a:t>
            </a:r>
            <a:r>
              <a:rPr spc="210" dirty="0"/>
              <a:t> </a:t>
            </a:r>
            <a:r>
              <a:rPr spc="495" dirty="0"/>
              <a:t>and</a:t>
            </a:r>
            <a:r>
              <a:rPr spc="210" dirty="0"/>
              <a:t> </a:t>
            </a:r>
            <a:r>
              <a:rPr spc="465" dirty="0"/>
              <a:t>more</a:t>
            </a:r>
            <a:r>
              <a:rPr spc="215" dirty="0"/>
              <a:t> </a:t>
            </a:r>
            <a:r>
              <a:rPr spc="425" dirty="0"/>
              <a:t>eco-</a:t>
            </a:r>
            <a:r>
              <a:rPr spc="380" dirty="0"/>
              <a:t>friendly</a:t>
            </a:r>
            <a:r>
              <a:rPr spc="210" dirty="0"/>
              <a:t> </a:t>
            </a:r>
            <a:r>
              <a:rPr spc="370" dirty="0"/>
              <a:t>food </a:t>
            </a:r>
            <a:r>
              <a:rPr spc="530" dirty="0"/>
              <a:t>packaging</a:t>
            </a:r>
            <a:r>
              <a:rPr spc="225" dirty="0"/>
              <a:t> </a:t>
            </a:r>
            <a:r>
              <a:rPr spc="330" dirty="0"/>
              <a:t>solutions.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93166" y="3625850"/>
            <a:ext cx="5701665" cy="16954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950" spc="1225" dirty="0">
                <a:solidFill>
                  <a:srgbClr val="26316F"/>
                </a:solidFill>
              </a:rPr>
              <a:t>Thanks!</a:t>
            </a:r>
            <a:endParaRPr sz="10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0124" y="1326170"/>
            <a:ext cx="6524624" cy="76390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97950" y="2138227"/>
            <a:ext cx="6056630" cy="63158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000" spc="425" dirty="0"/>
              <a:t>INTRODUCTION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997950" y="4235718"/>
            <a:ext cx="6853321" cy="36099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Plastics </a:t>
            </a:r>
            <a:r>
              <a:rPr sz="2700" spc="245" dirty="0">
                <a:solidFill>
                  <a:srgbClr val="26316F"/>
                </a:solidFill>
                <a:latin typeface="Calibri"/>
                <a:cs typeface="Calibri"/>
              </a:rPr>
              <a:t>play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crucial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80" dirty="0">
                <a:solidFill>
                  <a:srgbClr val="26316F"/>
                </a:solidFill>
                <a:latin typeface="Calibri"/>
                <a:cs typeface="Calibri"/>
              </a:rPr>
              <a:t>role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25" dirty="0">
                <a:solidFill>
                  <a:srgbClr val="26316F"/>
                </a:solidFill>
                <a:latin typeface="Calibri"/>
                <a:cs typeface="Calibri"/>
              </a:rPr>
              <a:t>packaging,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00" dirty="0">
                <a:solidFill>
                  <a:srgbClr val="26316F"/>
                </a:solidFill>
                <a:latin typeface="Calibri"/>
                <a:cs typeface="Calibri"/>
              </a:rPr>
              <a:t>but 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it's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5" dirty="0">
                <a:solidFill>
                  <a:srgbClr val="26316F"/>
                </a:solidFill>
                <a:latin typeface="Calibri"/>
                <a:cs typeface="Calibri"/>
              </a:rPr>
              <a:t>important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95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15" dirty="0">
                <a:solidFill>
                  <a:srgbClr val="26316F"/>
                </a:solidFill>
                <a:latin typeface="Calibri"/>
                <a:cs typeface="Calibri"/>
              </a:rPr>
              <a:t>understand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00" dirty="0">
                <a:solidFill>
                  <a:srgbClr val="26316F"/>
                </a:solidFill>
                <a:latin typeface="Calibri"/>
                <a:cs typeface="Calibri"/>
              </a:rPr>
              <a:t>their </a:t>
            </a:r>
            <a:r>
              <a:rPr sz="2700" spc="340" dirty="0">
                <a:solidFill>
                  <a:srgbClr val="26316F"/>
                </a:solidFill>
                <a:latin typeface="Calibri"/>
                <a:cs typeface="Calibri"/>
              </a:rPr>
              <a:t>impact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30" dirty="0">
                <a:solidFill>
                  <a:srgbClr val="26316F"/>
                </a:solidFill>
                <a:latin typeface="Calibri"/>
                <a:cs typeface="Calibri"/>
              </a:rPr>
              <a:t>on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10" dirty="0">
                <a:solidFill>
                  <a:srgbClr val="26316F"/>
                </a:solidFill>
                <a:latin typeface="Calibri"/>
                <a:cs typeface="Calibri"/>
              </a:rPr>
              <a:t>safety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65" dirty="0">
                <a:solidFill>
                  <a:srgbClr val="26316F"/>
                </a:solidFill>
                <a:latin typeface="Calibri"/>
                <a:cs typeface="Calibri"/>
              </a:rPr>
              <a:t>the environment.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35" dirty="0">
                <a:solidFill>
                  <a:srgbClr val="26316F"/>
                </a:solidFill>
                <a:latin typeface="Calibri"/>
                <a:cs typeface="Calibri"/>
              </a:rPr>
              <a:t>this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0" dirty="0">
                <a:solidFill>
                  <a:srgbClr val="26316F"/>
                </a:solidFill>
                <a:latin typeface="Calibri"/>
                <a:cs typeface="Calibri"/>
              </a:rPr>
              <a:t>presentation, </a:t>
            </a:r>
            <a:r>
              <a:rPr sz="2700" spc="335" dirty="0">
                <a:solidFill>
                  <a:srgbClr val="26316F"/>
                </a:solidFill>
                <a:latin typeface="Calibri"/>
                <a:cs typeface="Calibri"/>
              </a:rPr>
              <a:t>we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80" dirty="0">
                <a:solidFill>
                  <a:srgbClr val="26316F"/>
                </a:solidFill>
                <a:latin typeface="Calibri"/>
                <a:cs typeface="Calibri"/>
              </a:rPr>
              <a:t>will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9" dirty="0">
                <a:solidFill>
                  <a:srgbClr val="26316F"/>
                </a:solidFill>
                <a:latin typeface="Calibri"/>
                <a:cs typeface="Calibri"/>
              </a:rPr>
              <a:t>explore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0" dirty="0">
                <a:solidFill>
                  <a:srgbClr val="26316F"/>
                </a:solidFill>
                <a:latin typeface="Calibri"/>
                <a:cs typeface="Calibri"/>
              </a:rPr>
              <a:t>the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04" dirty="0">
                <a:solidFill>
                  <a:srgbClr val="26316F"/>
                </a:solidFill>
                <a:latin typeface="Calibri"/>
                <a:cs typeface="Calibri"/>
              </a:rPr>
              <a:t>different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5" dirty="0">
                <a:solidFill>
                  <a:srgbClr val="26316F"/>
                </a:solidFill>
                <a:latin typeface="Calibri"/>
                <a:cs typeface="Calibri"/>
              </a:rPr>
              <a:t>types </a:t>
            </a:r>
            <a:r>
              <a:rPr sz="2700" spc="165" dirty="0">
                <a:solidFill>
                  <a:srgbClr val="26316F"/>
                </a:solidFill>
                <a:latin typeface="Calibri"/>
                <a:cs typeface="Calibri"/>
              </a:rPr>
              <a:t>of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5" dirty="0">
                <a:solidFill>
                  <a:srgbClr val="26316F"/>
                </a:solidFill>
                <a:latin typeface="Calibri"/>
                <a:cs typeface="Calibri"/>
              </a:rPr>
              <a:t>plastics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commonly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30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0" dirty="0">
                <a:solidFill>
                  <a:srgbClr val="26316F"/>
                </a:solidFill>
                <a:latin typeface="Calibri"/>
                <a:cs typeface="Calibri"/>
              </a:rPr>
              <a:t>food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0" dirty="0">
                <a:solidFill>
                  <a:srgbClr val="26316F"/>
                </a:solidFill>
                <a:latin typeface="Calibri"/>
                <a:cs typeface="Calibri"/>
              </a:rPr>
              <a:t>their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00" dirty="0">
                <a:solidFill>
                  <a:srgbClr val="26316F"/>
                </a:solidFill>
                <a:latin typeface="Calibri"/>
                <a:cs typeface="Calibri"/>
              </a:rPr>
              <a:t>properties.</a:t>
            </a:r>
            <a:endParaRPr sz="27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921750" y="3221901"/>
            <a:ext cx="7430317" cy="384958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60"/>
              </a:spcBef>
            </a:pPr>
            <a:r>
              <a:rPr sz="3050" spc="470" dirty="0">
                <a:solidFill>
                  <a:srgbClr val="26316F"/>
                </a:solidFill>
                <a:latin typeface="Calibri"/>
                <a:cs typeface="Calibri"/>
              </a:rPr>
              <a:t>PET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commonly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90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5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3050" spc="290" dirty="0">
                <a:solidFill>
                  <a:srgbClr val="26316F"/>
                </a:solidFill>
                <a:latin typeface="Calibri"/>
                <a:cs typeface="Calibri"/>
              </a:rPr>
              <a:t>water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70" dirty="0">
                <a:solidFill>
                  <a:srgbClr val="26316F"/>
                </a:solidFill>
                <a:latin typeface="Calibri"/>
                <a:cs typeface="Calibri"/>
              </a:rPr>
              <a:t>bottles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55" dirty="0">
                <a:solidFill>
                  <a:srgbClr val="26316F"/>
                </a:solidFill>
                <a:latin typeface="Calibri"/>
                <a:cs typeface="Calibri"/>
              </a:rPr>
              <a:t>soda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bottles. </a:t>
            </a:r>
            <a:r>
              <a:rPr sz="3050" spc="18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10" dirty="0">
                <a:solidFill>
                  <a:srgbClr val="26316F"/>
                </a:solidFill>
                <a:latin typeface="Calibri"/>
                <a:cs typeface="Calibri"/>
              </a:rPr>
              <a:t>lightweight,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65" dirty="0">
                <a:solidFill>
                  <a:srgbClr val="26316F"/>
                </a:solidFill>
                <a:latin typeface="Calibri"/>
                <a:cs typeface="Calibri"/>
              </a:rPr>
              <a:t>transparent,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75" dirty="0">
                <a:solidFill>
                  <a:srgbClr val="26316F"/>
                </a:solidFill>
                <a:latin typeface="Calibri"/>
                <a:cs typeface="Calibri"/>
              </a:rPr>
              <a:t>has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0" dirty="0">
                <a:solidFill>
                  <a:srgbClr val="26316F"/>
                </a:solidFill>
                <a:latin typeface="Calibri"/>
                <a:cs typeface="Calibri"/>
              </a:rPr>
              <a:t>good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gas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35" dirty="0">
                <a:solidFill>
                  <a:srgbClr val="26316F"/>
                </a:solidFill>
                <a:latin typeface="Calibri"/>
                <a:cs typeface="Calibri"/>
              </a:rPr>
              <a:t>barrier </a:t>
            </a:r>
            <a:r>
              <a:rPr sz="3050" spc="250" dirty="0">
                <a:solidFill>
                  <a:srgbClr val="26316F"/>
                </a:solidFill>
                <a:latin typeface="Calibri"/>
                <a:cs typeface="Calibri"/>
              </a:rPr>
              <a:t>properties.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70" dirty="0">
                <a:solidFill>
                  <a:srgbClr val="26316F"/>
                </a:solidFill>
                <a:latin typeface="Calibri"/>
                <a:cs typeface="Calibri"/>
              </a:rPr>
              <a:t>However,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90" dirty="0">
                <a:solidFill>
                  <a:srgbClr val="26316F"/>
                </a:solidFill>
                <a:latin typeface="Calibri"/>
                <a:cs typeface="Calibri"/>
              </a:rPr>
              <a:t>can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leach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b="1" spc="420" dirty="0">
                <a:solidFill>
                  <a:srgbClr val="26316F"/>
                </a:solidFill>
                <a:latin typeface="Calibri"/>
                <a:cs typeface="Calibri"/>
              </a:rPr>
              <a:t>chemicals</a:t>
            </a:r>
            <a:r>
              <a:rPr sz="3050" b="1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40" dirty="0">
                <a:solidFill>
                  <a:srgbClr val="26316F"/>
                </a:solidFill>
                <a:latin typeface="Calibri"/>
                <a:cs typeface="Calibri"/>
              </a:rPr>
              <a:t>like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b="1" spc="390" dirty="0">
                <a:solidFill>
                  <a:srgbClr val="26316F"/>
                </a:solidFill>
                <a:latin typeface="Calibri"/>
                <a:cs typeface="Calibri"/>
              </a:rPr>
              <a:t>antimony </a:t>
            </a:r>
            <a:r>
              <a:rPr sz="3050" spc="260" dirty="0">
                <a:solidFill>
                  <a:srgbClr val="26316F"/>
                </a:solidFill>
                <a:latin typeface="Calibri"/>
                <a:cs typeface="Calibri"/>
              </a:rPr>
              <a:t>into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9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not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95" dirty="0">
                <a:solidFill>
                  <a:srgbClr val="26316F"/>
                </a:solidFill>
                <a:latin typeface="Calibri"/>
                <a:cs typeface="Calibri"/>
              </a:rPr>
              <a:t>suitable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5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hot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95" dirty="0">
                <a:solidFill>
                  <a:srgbClr val="26316F"/>
                </a:solidFill>
                <a:latin typeface="Calibri"/>
                <a:cs typeface="Calibri"/>
              </a:rPr>
              <a:t>liquids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35" dirty="0">
                <a:solidFill>
                  <a:srgbClr val="26316F"/>
                </a:solidFill>
                <a:latin typeface="Calibri"/>
                <a:cs typeface="Calibri"/>
              </a:rPr>
              <a:t>or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40" dirty="0">
                <a:solidFill>
                  <a:srgbClr val="26316F"/>
                </a:solidFill>
                <a:latin typeface="Calibri"/>
                <a:cs typeface="Calibri"/>
              </a:rPr>
              <a:t>microwave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20" dirty="0">
                <a:solidFill>
                  <a:srgbClr val="26316F"/>
                </a:solidFill>
                <a:latin typeface="Calibri"/>
                <a:cs typeface="Calibri"/>
              </a:rPr>
              <a:t>use.</a:t>
            </a:r>
            <a:endParaRPr sz="305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921750" y="2025650"/>
            <a:ext cx="6663364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300" dirty="0">
                <a:solidFill>
                  <a:srgbClr val="26316F"/>
                </a:solidFill>
                <a:latin typeface="Calibri"/>
                <a:cs typeface="Calibri"/>
              </a:rPr>
              <a:t>TYPE</a:t>
            </a:r>
            <a:r>
              <a:rPr sz="3200" b="1" spc="7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-40" dirty="0">
                <a:solidFill>
                  <a:srgbClr val="26316F"/>
                </a:solidFill>
                <a:latin typeface="Calibri"/>
                <a:cs typeface="Calibri"/>
              </a:rPr>
              <a:t>1:</a:t>
            </a:r>
            <a:r>
              <a:rPr sz="3200" b="1" spc="7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315" dirty="0">
                <a:solidFill>
                  <a:srgbClr val="26316F"/>
                </a:solidFill>
                <a:latin typeface="Calibri"/>
                <a:cs typeface="Calibri"/>
              </a:rPr>
              <a:t>PET</a:t>
            </a:r>
            <a:r>
              <a:rPr sz="3200" b="1" spc="7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295" dirty="0">
                <a:solidFill>
                  <a:srgbClr val="26316F"/>
                </a:solidFill>
                <a:latin typeface="Calibri"/>
                <a:cs typeface="Calibri"/>
              </a:rPr>
              <a:t>(POLYETHYLENE</a:t>
            </a:r>
            <a:r>
              <a:rPr sz="3200" b="1" spc="7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280" dirty="0">
                <a:solidFill>
                  <a:srgbClr val="26316F"/>
                </a:solidFill>
                <a:latin typeface="Calibri"/>
                <a:cs typeface="Calibri"/>
              </a:rPr>
              <a:t>TEREPHTHALATE)</a:t>
            </a:r>
            <a:endParaRPr sz="3200" dirty="0">
              <a:latin typeface="Calibri"/>
              <a:cs typeface="Calibri"/>
            </a:endParaRPr>
          </a:p>
        </p:txBody>
      </p:sp>
      <p:pic>
        <p:nvPicPr>
          <p:cNvPr id="2050" name="Picture 2" descr="Plastic Recycling - What's in a Number? | Homewood Disposal Service">
            <a:extLst>
              <a:ext uri="{FF2B5EF4-FFF2-40B4-BE49-F238E27FC236}">
                <a16:creationId xmlns:a16="http://schemas.microsoft.com/office/drawing/2014/main" id="{EA26E8E2-B303-07BE-3CD8-FF2B953B1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550" y="1568450"/>
            <a:ext cx="6705600" cy="701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150351" y="3214281"/>
            <a:ext cx="7235372" cy="393652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25"/>
              </a:spcBef>
            </a:pPr>
            <a:r>
              <a:rPr sz="3150" spc="600" dirty="0">
                <a:solidFill>
                  <a:srgbClr val="26316F"/>
                </a:solidFill>
                <a:latin typeface="Calibri"/>
                <a:cs typeface="Calibri"/>
              </a:rPr>
              <a:t>HDPE</a:t>
            </a:r>
            <a:r>
              <a:rPr sz="31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0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31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17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70" dirty="0">
                <a:solidFill>
                  <a:srgbClr val="26316F"/>
                </a:solidFill>
                <a:latin typeface="Calibri"/>
                <a:cs typeface="Calibri"/>
              </a:rPr>
              <a:t>milk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65" dirty="0">
                <a:solidFill>
                  <a:srgbClr val="26316F"/>
                </a:solidFill>
                <a:latin typeface="Calibri"/>
                <a:cs typeface="Calibri"/>
              </a:rPr>
              <a:t>jugs, </a:t>
            </a:r>
            <a:r>
              <a:rPr sz="3150" spc="340" dirty="0">
                <a:solidFill>
                  <a:srgbClr val="26316F"/>
                </a:solidFill>
                <a:latin typeface="Calibri"/>
                <a:cs typeface="Calibri"/>
              </a:rPr>
              <a:t>detergent</a:t>
            </a:r>
            <a:r>
              <a:rPr sz="31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15" dirty="0">
                <a:solidFill>
                  <a:srgbClr val="26316F"/>
                </a:solidFill>
                <a:latin typeface="Calibri"/>
                <a:cs typeface="Calibri"/>
              </a:rPr>
              <a:t>bottles,</a:t>
            </a:r>
            <a:r>
              <a:rPr sz="31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42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1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10" dirty="0">
                <a:solidFill>
                  <a:srgbClr val="26316F"/>
                </a:solidFill>
                <a:latin typeface="Calibri"/>
                <a:cs typeface="Calibri"/>
              </a:rPr>
              <a:t>grocery </a:t>
            </a:r>
            <a:r>
              <a:rPr sz="3150" spc="325" dirty="0">
                <a:solidFill>
                  <a:srgbClr val="26316F"/>
                </a:solidFill>
                <a:latin typeface="Calibri"/>
                <a:cs typeface="Calibri"/>
              </a:rPr>
              <a:t>bags.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18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0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b="1" spc="325" dirty="0">
                <a:solidFill>
                  <a:srgbClr val="26316F"/>
                </a:solidFill>
                <a:latin typeface="Calibri"/>
                <a:cs typeface="Calibri"/>
              </a:rPr>
              <a:t>resistant</a:t>
            </a:r>
            <a:r>
              <a:rPr sz="3150" b="1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25" dirty="0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15" dirty="0">
                <a:solidFill>
                  <a:srgbClr val="26316F"/>
                </a:solidFill>
                <a:latin typeface="Calibri"/>
                <a:cs typeface="Calibri"/>
              </a:rPr>
              <a:t>impact, </a:t>
            </a:r>
            <a:r>
              <a:rPr sz="3150" spc="275" dirty="0">
                <a:solidFill>
                  <a:srgbClr val="26316F"/>
                </a:solidFill>
                <a:latin typeface="Calibri"/>
                <a:cs typeface="Calibri"/>
              </a:rPr>
              <a:t>moisture,</a:t>
            </a:r>
            <a:r>
              <a:rPr sz="31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42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1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05" dirty="0">
                <a:solidFill>
                  <a:srgbClr val="26316F"/>
                </a:solidFill>
                <a:latin typeface="Calibri"/>
                <a:cs typeface="Calibri"/>
              </a:rPr>
              <a:t>chemicals.</a:t>
            </a:r>
            <a:endParaRPr sz="3150" dirty="0">
              <a:latin typeface="Calibri"/>
              <a:cs typeface="Calibri"/>
            </a:endParaRPr>
          </a:p>
          <a:p>
            <a:pPr marL="12700" marR="76835">
              <a:lnSpc>
                <a:spcPts val="4430"/>
              </a:lnSpc>
              <a:spcBef>
                <a:spcPts val="80"/>
              </a:spcBef>
            </a:pPr>
            <a:r>
              <a:rPr sz="3150" spc="600" dirty="0">
                <a:solidFill>
                  <a:srgbClr val="26316F"/>
                </a:solidFill>
                <a:latin typeface="Calibri"/>
                <a:cs typeface="Calibri"/>
              </a:rPr>
              <a:t>HDPE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0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1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25" dirty="0">
                <a:solidFill>
                  <a:srgbClr val="26316F"/>
                </a:solidFill>
                <a:latin typeface="Calibri"/>
                <a:cs typeface="Calibri"/>
              </a:rPr>
              <a:t>considered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50" dirty="0">
                <a:solidFill>
                  <a:srgbClr val="26316F"/>
                </a:solidFill>
                <a:latin typeface="Calibri"/>
                <a:cs typeface="Calibri"/>
              </a:rPr>
              <a:t>safe</a:t>
            </a:r>
            <a:r>
              <a:rPr sz="31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14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3150" spc="28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31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430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10" dirty="0">
                <a:solidFill>
                  <a:srgbClr val="26316F"/>
                </a:solidFill>
                <a:latin typeface="Calibri"/>
                <a:cs typeface="Calibri"/>
              </a:rPr>
              <a:t>as</a:t>
            </a:r>
            <a:r>
              <a:rPr sz="31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1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45" dirty="0">
                <a:solidFill>
                  <a:srgbClr val="26316F"/>
                </a:solidFill>
                <a:latin typeface="Calibri"/>
                <a:cs typeface="Calibri"/>
              </a:rPr>
              <a:t>does</a:t>
            </a:r>
            <a:r>
              <a:rPr sz="31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05" dirty="0">
                <a:solidFill>
                  <a:srgbClr val="26316F"/>
                </a:solidFill>
                <a:latin typeface="Calibri"/>
                <a:cs typeface="Calibri"/>
              </a:rPr>
              <a:t>not </a:t>
            </a:r>
            <a:r>
              <a:rPr sz="3150" spc="320" dirty="0">
                <a:solidFill>
                  <a:srgbClr val="26316F"/>
                </a:solidFill>
                <a:latin typeface="Calibri"/>
                <a:cs typeface="Calibri"/>
              </a:rPr>
              <a:t>leach</a:t>
            </a:r>
            <a:r>
              <a:rPr sz="31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40" dirty="0">
                <a:solidFill>
                  <a:srgbClr val="26316F"/>
                </a:solidFill>
                <a:latin typeface="Calibri"/>
                <a:cs typeface="Calibri"/>
              </a:rPr>
              <a:t>harmful</a:t>
            </a:r>
            <a:r>
              <a:rPr sz="31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355" dirty="0">
                <a:solidFill>
                  <a:srgbClr val="26316F"/>
                </a:solidFill>
                <a:latin typeface="Calibri"/>
                <a:cs typeface="Calibri"/>
              </a:rPr>
              <a:t>substances</a:t>
            </a:r>
            <a:r>
              <a:rPr sz="31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150" spc="240" dirty="0">
                <a:solidFill>
                  <a:srgbClr val="26316F"/>
                </a:solidFill>
                <a:latin typeface="Calibri"/>
                <a:cs typeface="Calibri"/>
              </a:rPr>
              <a:t>into </a:t>
            </a:r>
            <a:r>
              <a:rPr sz="3150" spc="185" dirty="0">
                <a:solidFill>
                  <a:srgbClr val="26316F"/>
                </a:solidFill>
                <a:latin typeface="Calibri"/>
                <a:cs typeface="Calibri"/>
              </a:rPr>
              <a:t>food.</a:t>
            </a:r>
            <a:endParaRPr sz="315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50350" y="1873250"/>
            <a:ext cx="605409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300" dirty="0">
                <a:solidFill>
                  <a:srgbClr val="26316F"/>
                </a:solidFill>
                <a:latin typeface="Calibri"/>
                <a:cs typeface="Calibri"/>
              </a:rPr>
              <a:t>TYPE</a:t>
            </a:r>
            <a:r>
              <a:rPr sz="3200" b="1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65" dirty="0">
                <a:solidFill>
                  <a:srgbClr val="26316F"/>
                </a:solidFill>
                <a:latin typeface="Calibri"/>
                <a:cs typeface="Calibri"/>
              </a:rPr>
              <a:t>2:</a:t>
            </a:r>
            <a:r>
              <a:rPr sz="3200" b="1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355" dirty="0">
                <a:solidFill>
                  <a:srgbClr val="26316F"/>
                </a:solidFill>
                <a:latin typeface="Calibri"/>
                <a:cs typeface="Calibri"/>
              </a:rPr>
              <a:t>HDPE</a:t>
            </a:r>
            <a:r>
              <a:rPr sz="3200" b="1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210" dirty="0">
                <a:solidFill>
                  <a:srgbClr val="26316F"/>
                </a:solidFill>
                <a:latin typeface="Calibri"/>
                <a:cs typeface="Calibri"/>
              </a:rPr>
              <a:t>(HIGH-</a:t>
            </a:r>
            <a:r>
              <a:rPr sz="3200" b="1" spc="275" dirty="0">
                <a:solidFill>
                  <a:srgbClr val="26316F"/>
                </a:solidFill>
                <a:latin typeface="Calibri"/>
                <a:cs typeface="Calibri"/>
              </a:rPr>
              <a:t>DENSITY</a:t>
            </a:r>
            <a:r>
              <a:rPr sz="3200" b="1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200" b="1" spc="285" dirty="0">
                <a:solidFill>
                  <a:srgbClr val="26316F"/>
                </a:solidFill>
                <a:latin typeface="Calibri"/>
                <a:cs typeface="Calibri"/>
              </a:rPr>
              <a:t>POLYETHYLENE)</a:t>
            </a:r>
            <a:endParaRPr sz="3200" dirty="0">
              <a:latin typeface="Calibri"/>
              <a:cs typeface="Calibri"/>
            </a:endParaRPr>
          </a:p>
        </p:txBody>
      </p:sp>
      <p:pic>
        <p:nvPicPr>
          <p:cNvPr id="1026" name="Picture 2" descr="Plastic #2 (HDPE) - Stockton Recycles">
            <a:extLst>
              <a:ext uri="{FF2B5EF4-FFF2-40B4-BE49-F238E27FC236}">
                <a16:creationId xmlns:a16="http://schemas.microsoft.com/office/drawing/2014/main" id="{5ECDE8F5-86AC-0F55-9E6C-C685A54A0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510" y="1644650"/>
            <a:ext cx="7010400" cy="701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921750" y="1944712"/>
            <a:ext cx="7445049" cy="52454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GB" sz="3200" b="1" spc="395">
                <a:solidFill>
                  <a:srgbClr val="26316F"/>
                </a:solidFill>
                <a:latin typeface="Calibri"/>
                <a:cs typeface="Calibri"/>
              </a:rPr>
              <a:t>TYPE</a:t>
            </a:r>
            <a:r>
              <a:rPr lang="en-GB" sz="3200" b="1" spc="15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200" b="1" spc="95">
                <a:solidFill>
                  <a:srgbClr val="26316F"/>
                </a:solidFill>
                <a:latin typeface="Calibri"/>
                <a:cs typeface="Calibri"/>
              </a:rPr>
              <a:t>3:</a:t>
            </a:r>
            <a:r>
              <a:rPr lang="en-GB" sz="3200" b="1" spc="15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200" b="1" spc="430">
                <a:solidFill>
                  <a:srgbClr val="26316F"/>
                </a:solidFill>
                <a:latin typeface="Calibri"/>
                <a:cs typeface="Calibri"/>
              </a:rPr>
              <a:t>PVC</a:t>
            </a:r>
            <a:r>
              <a:rPr lang="en-GB" sz="3200" b="1" spc="16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200" b="1" spc="335">
                <a:solidFill>
                  <a:srgbClr val="26316F"/>
                </a:solidFill>
                <a:latin typeface="Calibri"/>
                <a:cs typeface="Calibri"/>
              </a:rPr>
              <a:t>(POLYVINYL</a:t>
            </a:r>
            <a:r>
              <a:rPr lang="en-GB" sz="3200" b="1" spc="15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200" b="1" spc="370">
                <a:solidFill>
                  <a:srgbClr val="26316F"/>
                </a:solidFill>
                <a:latin typeface="Calibri"/>
                <a:cs typeface="Calibri"/>
              </a:rPr>
              <a:t>CHLORIDE)</a:t>
            </a:r>
            <a:endParaRPr lang="en-GB"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lang="en-GB" sz="24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75"/>
              </a:spcBef>
            </a:pPr>
            <a:endParaRPr lang="en-GB" sz="2450">
              <a:latin typeface="Calibri"/>
              <a:cs typeface="Calibri"/>
            </a:endParaRPr>
          </a:p>
          <a:p>
            <a:pPr marL="20955" marR="5080">
              <a:lnSpc>
                <a:spcPct val="117600"/>
              </a:lnSpc>
            </a:pPr>
            <a:r>
              <a:rPr lang="en-GB" sz="3050" spc="500">
                <a:solidFill>
                  <a:srgbClr val="26316F"/>
                </a:solidFill>
                <a:latin typeface="Calibri"/>
                <a:cs typeface="Calibri"/>
              </a:rPr>
              <a:t>PVC</a:t>
            </a:r>
            <a:r>
              <a:rPr lang="en-GB" sz="3050" spc="12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1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9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18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60">
                <a:solidFill>
                  <a:srgbClr val="26316F"/>
                </a:solidFill>
                <a:latin typeface="Calibri"/>
                <a:cs typeface="Calibri"/>
              </a:rPr>
              <a:t>cling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50">
                <a:solidFill>
                  <a:srgbClr val="26316F"/>
                </a:solidFill>
                <a:latin typeface="Calibri"/>
                <a:cs typeface="Calibri"/>
              </a:rPr>
              <a:t>wrap, </a:t>
            </a:r>
            <a:r>
              <a:rPr lang="en-GB" sz="3050" spc="235">
                <a:solidFill>
                  <a:srgbClr val="26316F"/>
                </a:solidFill>
                <a:latin typeface="Calibri"/>
                <a:cs typeface="Calibri"/>
              </a:rPr>
              <a:t>blister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80">
                <a:solidFill>
                  <a:srgbClr val="26316F"/>
                </a:solidFill>
                <a:latin typeface="Calibri"/>
                <a:cs typeface="Calibri"/>
              </a:rPr>
              <a:t>packaging,</a:t>
            </a:r>
            <a:r>
              <a:rPr lang="en-GB" sz="3050" spc="13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34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lang="en-GB" sz="3050" spc="13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15">
                <a:solidFill>
                  <a:srgbClr val="26316F"/>
                </a:solidFill>
                <a:latin typeface="Calibri"/>
                <a:cs typeface="Calibri"/>
              </a:rPr>
              <a:t>some </a:t>
            </a:r>
            <a:r>
              <a:rPr lang="en-GB" sz="3050" spc="220">
                <a:solidFill>
                  <a:srgbClr val="26316F"/>
                </a:solidFill>
                <a:latin typeface="Calibri"/>
                <a:cs typeface="Calibri"/>
              </a:rPr>
              <a:t>bottles.</a:t>
            </a:r>
            <a:r>
              <a:rPr lang="en-GB" sz="3050" spc="12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185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1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b="1" spc="340">
                <a:solidFill>
                  <a:srgbClr val="26316F"/>
                </a:solidFill>
                <a:latin typeface="Calibri"/>
                <a:cs typeface="Calibri"/>
              </a:rPr>
              <a:t>ﬂexible</a:t>
            </a:r>
            <a:r>
              <a:rPr lang="en-GB" sz="3050" b="1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34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50">
                <a:solidFill>
                  <a:srgbClr val="26316F"/>
                </a:solidFill>
                <a:latin typeface="Calibri"/>
                <a:cs typeface="Calibri"/>
              </a:rPr>
              <a:t>has </a:t>
            </a:r>
            <a:r>
              <a:rPr lang="en-GB" sz="3050" spc="430">
                <a:solidFill>
                  <a:srgbClr val="26316F"/>
                </a:solidFill>
                <a:latin typeface="Calibri"/>
                <a:cs typeface="Calibri"/>
              </a:rPr>
              <a:t>good</a:t>
            </a:r>
            <a:r>
              <a:rPr lang="en-GB" sz="3050" spc="14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170">
                <a:solidFill>
                  <a:srgbClr val="26316F"/>
                </a:solidFill>
                <a:latin typeface="Calibri"/>
                <a:cs typeface="Calibri"/>
              </a:rPr>
              <a:t>clarity.</a:t>
            </a:r>
            <a:r>
              <a:rPr lang="en-GB" sz="3050" spc="14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70">
                <a:solidFill>
                  <a:srgbClr val="26316F"/>
                </a:solidFill>
                <a:latin typeface="Calibri"/>
                <a:cs typeface="Calibri"/>
              </a:rPr>
              <a:t>However,</a:t>
            </a:r>
            <a:r>
              <a:rPr lang="en-GB" sz="3050" spc="14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75">
                <a:solidFill>
                  <a:srgbClr val="26316F"/>
                </a:solidFill>
                <a:latin typeface="Calibri"/>
                <a:cs typeface="Calibri"/>
              </a:rPr>
              <a:t>PVC </a:t>
            </a:r>
            <a:r>
              <a:rPr lang="en-GB" sz="3050" spc="330">
                <a:solidFill>
                  <a:srgbClr val="26316F"/>
                </a:solidFill>
                <a:latin typeface="Calibri"/>
                <a:cs typeface="Calibri"/>
              </a:rPr>
              <a:t>contains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b="1" spc="360">
                <a:solidFill>
                  <a:srgbClr val="26316F"/>
                </a:solidFill>
                <a:latin typeface="Calibri"/>
                <a:cs typeface="Calibri"/>
              </a:rPr>
              <a:t>phthalates</a:t>
            </a:r>
            <a:r>
              <a:rPr lang="en-GB" sz="3050" b="1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00">
                <a:solidFill>
                  <a:srgbClr val="26316F"/>
                </a:solidFill>
                <a:latin typeface="Calibri"/>
                <a:cs typeface="Calibri"/>
              </a:rPr>
              <a:t>which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90">
                <a:solidFill>
                  <a:srgbClr val="26316F"/>
                </a:solidFill>
                <a:latin typeface="Calibri"/>
                <a:cs typeface="Calibri"/>
              </a:rPr>
              <a:t>can </a:t>
            </a:r>
            <a:r>
              <a:rPr lang="en-GB" sz="3050" spc="360">
                <a:solidFill>
                  <a:srgbClr val="26316F"/>
                </a:solidFill>
                <a:latin typeface="Calibri"/>
                <a:cs typeface="Calibri"/>
              </a:rPr>
              <a:t>migrate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60">
                <a:solidFill>
                  <a:srgbClr val="26316F"/>
                </a:solidFill>
                <a:latin typeface="Calibri"/>
                <a:cs typeface="Calibri"/>
              </a:rPr>
              <a:t>into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9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34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20">
                <a:solidFill>
                  <a:srgbClr val="26316F"/>
                </a:solidFill>
                <a:latin typeface="Calibri"/>
                <a:cs typeface="Calibri"/>
              </a:rPr>
              <a:t>have </a:t>
            </a:r>
            <a:r>
              <a:rPr lang="en-GB" sz="3050" spc="400">
                <a:solidFill>
                  <a:srgbClr val="26316F"/>
                </a:solidFill>
                <a:latin typeface="Calibri"/>
                <a:cs typeface="Calibri"/>
              </a:rPr>
              <a:t>been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15">
                <a:solidFill>
                  <a:srgbClr val="26316F"/>
                </a:solidFill>
                <a:latin typeface="Calibri"/>
                <a:cs typeface="Calibri"/>
              </a:rPr>
              <a:t>linked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29">
                <a:solidFill>
                  <a:srgbClr val="26316F"/>
                </a:solidFill>
                <a:latin typeface="Calibri"/>
                <a:cs typeface="Calibri"/>
              </a:rPr>
              <a:t>to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20">
                <a:solidFill>
                  <a:srgbClr val="26316F"/>
                </a:solidFill>
                <a:latin typeface="Calibri"/>
                <a:cs typeface="Calibri"/>
              </a:rPr>
              <a:t>health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40">
                <a:solidFill>
                  <a:srgbClr val="26316F"/>
                </a:solidFill>
                <a:latin typeface="Calibri"/>
                <a:cs typeface="Calibri"/>
              </a:rPr>
              <a:t>issues.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160">
                <a:solidFill>
                  <a:srgbClr val="26316F"/>
                </a:solidFill>
                <a:latin typeface="Calibri"/>
                <a:cs typeface="Calibri"/>
              </a:rPr>
              <a:t>It </a:t>
            </a:r>
            <a:r>
              <a:rPr lang="en-GB" sz="3050" spc="21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330">
                <a:solidFill>
                  <a:srgbClr val="26316F"/>
                </a:solidFill>
                <a:latin typeface="Calibri"/>
                <a:cs typeface="Calibri"/>
              </a:rPr>
              <a:t>not</a:t>
            </a:r>
            <a:r>
              <a:rPr lang="en-GB" sz="3050" spc="125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440">
                <a:solidFill>
                  <a:srgbClr val="26316F"/>
                </a:solidFill>
                <a:latin typeface="Calibri"/>
                <a:cs typeface="Calibri"/>
              </a:rPr>
              <a:t>recommended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18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lang="en-GB" sz="3050" spc="13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lang="en-GB" sz="3050" spc="270">
                <a:solidFill>
                  <a:srgbClr val="26316F"/>
                </a:solidFill>
                <a:latin typeface="Calibri"/>
                <a:cs typeface="Calibri"/>
              </a:rPr>
              <a:t>food </a:t>
            </a:r>
            <a:r>
              <a:rPr lang="en-GB" sz="3050" spc="370">
                <a:solidFill>
                  <a:srgbClr val="26316F"/>
                </a:solidFill>
                <a:latin typeface="Calibri"/>
                <a:cs typeface="Calibri"/>
              </a:rPr>
              <a:t>packaging.</a:t>
            </a:r>
            <a:endParaRPr lang="en-GB" sz="3050" dirty="0">
              <a:latin typeface="Calibri"/>
              <a:cs typeface="Calibri"/>
            </a:endParaRPr>
          </a:p>
        </p:txBody>
      </p:sp>
      <p:pic>
        <p:nvPicPr>
          <p:cNvPr id="3074" name="Picture 2" descr="3 PVC - Packaging Polymer Series">
            <a:extLst>
              <a:ext uri="{FF2B5EF4-FFF2-40B4-BE49-F238E27FC236}">
                <a16:creationId xmlns:a16="http://schemas.microsoft.com/office/drawing/2014/main" id="{32E80D41-FCB5-E95D-163D-0C5DEDAAA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950" y="1416050"/>
            <a:ext cx="6826250" cy="682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9124315" cy="10287000"/>
          </a:xfrm>
          <a:custGeom>
            <a:avLst/>
            <a:gdLst/>
            <a:ahLst/>
            <a:cxnLst/>
            <a:rect l="l" t="t" r="r" b="b"/>
            <a:pathLst>
              <a:path w="9124315" h="10287000">
                <a:moveTo>
                  <a:pt x="912374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123749" y="0"/>
                </a:lnTo>
                <a:lnTo>
                  <a:pt x="9123749" y="10286999"/>
                </a:lnTo>
                <a:close/>
              </a:path>
            </a:pathLst>
          </a:custGeom>
          <a:solidFill>
            <a:srgbClr val="74C3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140950" y="1765244"/>
            <a:ext cx="7010399" cy="5976573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46355" marR="1957705">
              <a:lnSpc>
                <a:spcPts val="2100"/>
              </a:lnSpc>
              <a:spcBef>
                <a:spcPts val="520"/>
              </a:spcBef>
            </a:pPr>
            <a:r>
              <a:rPr sz="2800" b="1" spc="325" dirty="0">
                <a:latin typeface="Calibri"/>
                <a:cs typeface="Calibri"/>
              </a:rPr>
              <a:t>TYPE</a:t>
            </a:r>
            <a:r>
              <a:rPr sz="2800" b="1" spc="114" dirty="0">
                <a:latin typeface="Calibri"/>
                <a:cs typeface="Calibri"/>
              </a:rPr>
              <a:t> </a:t>
            </a:r>
            <a:r>
              <a:rPr sz="2800" b="1" spc="180" dirty="0">
                <a:latin typeface="Calibri"/>
                <a:cs typeface="Calibri"/>
              </a:rPr>
              <a:t>4:</a:t>
            </a:r>
            <a:r>
              <a:rPr sz="2800" b="1" spc="130" dirty="0">
                <a:latin typeface="Calibri"/>
                <a:cs typeface="Calibri"/>
              </a:rPr>
              <a:t> </a:t>
            </a:r>
            <a:r>
              <a:rPr sz="2800" b="1" spc="385" dirty="0">
                <a:latin typeface="Calibri"/>
                <a:cs typeface="Calibri"/>
              </a:rPr>
              <a:t>LDPE</a:t>
            </a:r>
            <a:r>
              <a:rPr sz="2800" b="1" spc="130" dirty="0">
                <a:latin typeface="Calibri"/>
                <a:cs typeface="Calibri"/>
              </a:rPr>
              <a:t> </a:t>
            </a:r>
            <a:r>
              <a:rPr sz="2800" b="1" spc="275" dirty="0">
                <a:latin typeface="Calibri"/>
                <a:cs typeface="Calibri"/>
              </a:rPr>
              <a:t>(LOW-</a:t>
            </a:r>
            <a:r>
              <a:rPr sz="2800" b="1" spc="290" dirty="0">
                <a:latin typeface="Calibri"/>
                <a:cs typeface="Calibri"/>
              </a:rPr>
              <a:t>DENSITY </a:t>
            </a:r>
            <a:r>
              <a:rPr sz="2800" b="1" spc="305" dirty="0">
                <a:latin typeface="Calibri"/>
                <a:cs typeface="Calibri"/>
              </a:rPr>
              <a:t>POLYETHYLENE)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1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45"/>
              </a:spcBef>
            </a:pPr>
            <a:endParaRPr sz="2100" dirty="0">
              <a:latin typeface="Calibri"/>
              <a:cs typeface="Calibri"/>
            </a:endParaRPr>
          </a:p>
          <a:p>
            <a:pPr marL="12700" marR="5080">
              <a:lnSpc>
                <a:spcPct val="126000"/>
              </a:lnSpc>
              <a:spcBef>
                <a:spcPts val="5"/>
              </a:spcBef>
            </a:pPr>
            <a:r>
              <a:rPr sz="3050" spc="580" dirty="0">
                <a:solidFill>
                  <a:srgbClr val="26316F"/>
                </a:solidFill>
                <a:latin typeface="Calibri"/>
                <a:cs typeface="Calibri"/>
              </a:rPr>
              <a:t>LDPE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90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8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40" dirty="0">
                <a:solidFill>
                  <a:srgbClr val="26316F"/>
                </a:solidFill>
                <a:latin typeface="Calibri"/>
                <a:cs typeface="Calibri"/>
              </a:rPr>
              <a:t>squeezable </a:t>
            </a:r>
            <a:r>
              <a:rPr sz="3050" spc="220" dirty="0">
                <a:solidFill>
                  <a:srgbClr val="26316F"/>
                </a:solidFill>
                <a:latin typeface="Calibri"/>
                <a:cs typeface="Calibri"/>
              </a:rPr>
              <a:t>bottles,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40" dirty="0">
                <a:solidFill>
                  <a:srgbClr val="26316F"/>
                </a:solidFill>
                <a:latin typeface="Calibri"/>
                <a:cs typeface="Calibri"/>
              </a:rPr>
              <a:t>bread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bags,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70" dirty="0">
                <a:solidFill>
                  <a:srgbClr val="26316F"/>
                </a:solidFill>
                <a:latin typeface="Calibri"/>
                <a:cs typeface="Calibri"/>
              </a:rPr>
              <a:t>food </a:t>
            </a:r>
            <a:r>
              <a:rPr sz="3050" spc="275" dirty="0">
                <a:solidFill>
                  <a:srgbClr val="26316F"/>
                </a:solidFill>
                <a:latin typeface="Calibri"/>
                <a:cs typeface="Calibri"/>
              </a:rPr>
              <a:t>wraps.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8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10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30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b="1" spc="340" dirty="0">
                <a:solidFill>
                  <a:srgbClr val="26316F"/>
                </a:solidFill>
                <a:latin typeface="Calibri"/>
                <a:cs typeface="Calibri"/>
              </a:rPr>
              <a:t>ﬂexible</a:t>
            </a:r>
            <a:r>
              <a:rPr sz="3050" b="1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34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50" dirty="0">
                <a:solidFill>
                  <a:srgbClr val="26316F"/>
                </a:solidFill>
                <a:latin typeface="Calibri"/>
                <a:cs typeface="Calibri"/>
              </a:rPr>
              <a:t>has </a:t>
            </a:r>
            <a:r>
              <a:rPr sz="3050" spc="430" dirty="0">
                <a:solidFill>
                  <a:srgbClr val="26316F"/>
                </a:solidFill>
                <a:latin typeface="Calibri"/>
                <a:cs typeface="Calibri"/>
              </a:rPr>
              <a:t>good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heat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54" dirty="0">
                <a:solidFill>
                  <a:srgbClr val="26316F"/>
                </a:solidFill>
                <a:latin typeface="Calibri"/>
                <a:cs typeface="Calibri"/>
              </a:rPr>
              <a:t>resistance.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580" dirty="0">
                <a:solidFill>
                  <a:srgbClr val="26316F"/>
                </a:solidFill>
                <a:latin typeface="Calibri"/>
                <a:cs typeface="Calibri"/>
              </a:rPr>
              <a:t>LDPE</a:t>
            </a:r>
            <a:r>
              <a:rPr sz="3050" spc="13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85" dirty="0">
                <a:solidFill>
                  <a:srgbClr val="26316F"/>
                </a:solidFill>
                <a:latin typeface="Calibri"/>
                <a:cs typeface="Calibri"/>
              </a:rPr>
              <a:t>is </a:t>
            </a:r>
            <a:r>
              <a:rPr sz="3050" spc="310" dirty="0">
                <a:solidFill>
                  <a:srgbClr val="26316F"/>
                </a:solidFill>
                <a:latin typeface="Calibri"/>
                <a:cs typeface="Calibri"/>
              </a:rPr>
              <a:t>generally</a:t>
            </a:r>
            <a:r>
              <a:rPr sz="3050" spc="13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30" dirty="0">
                <a:solidFill>
                  <a:srgbClr val="26316F"/>
                </a:solidFill>
                <a:latin typeface="Calibri"/>
                <a:cs typeface="Calibri"/>
              </a:rPr>
              <a:t>considered</a:t>
            </a:r>
            <a:r>
              <a:rPr sz="3050" spc="14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65" dirty="0">
                <a:solidFill>
                  <a:srgbClr val="26316F"/>
                </a:solidFill>
                <a:latin typeface="Calibri"/>
                <a:cs typeface="Calibri"/>
              </a:rPr>
              <a:t>safe</a:t>
            </a:r>
            <a:r>
              <a:rPr sz="3050" spc="14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5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3050" spc="29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80" dirty="0">
                <a:solidFill>
                  <a:srgbClr val="26316F"/>
                </a:solidFill>
                <a:latin typeface="Calibri"/>
                <a:cs typeface="Calibri"/>
              </a:rPr>
              <a:t>packaging,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80" dirty="0">
                <a:solidFill>
                  <a:srgbClr val="26316F"/>
                </a:solidFill>
                <a:latin typeface="Calibri"/>
                <a:cs typeface="Calibri"/>
              </a:rPr>
              <a:t>but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65" dirty="0">
                <a:solidFill>
                  <a:srgbClr val="26316F"/>
                </a:solidFill>
                <a:latin typeface="Calibri"/>
                <a:cs typeface="Calibri"/>
              </a:rPr>
              <a:t>may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05" dirty="0">
                <a:solidFill>
                  <a:srgbClr val="26316F"/>
                </a:solidFill>
                <a:latin typeface="Calibri"/>
                <a:cs typeface="Calibri"/>
              </a:rPr>
              <a:t>not </a:t>
            </a:r>
            <a:r>
              <a:rPr sz="3050" spc="295" dirty="0">
                <a:solidFill>
                  <a:srgbClr val="26316F"/>
                </a:solidFill>
                <a:latin typeface="Calibri"/>
                <a:cs typeface="Calibri"/>
              </a:rPr>
              <a:t>provide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45" dirty="0">
                <a:solidFill>
                  <a:srgbClr val="26316F"/>
                </a:solidFill>
                <a:latin typeface="Calibri"/>
                <a:cs typeface="Calibri"/>
              </a:rPr>
              <a:t>strong</a:t>
            </a:r>
            <a:r>
              <a:rPr sz="30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235" dirty="0">
                <a:solidFill>
                  <a:srgbClr val="26316F"/>
                </a:solidFill>
                <a:latin typeface="Calibri"/>
                <a:cs typeface="Calibri"/>
              </a:rPr>
              <a:t>barrier </a:t>
            </a:r>
            <a:r>
              <a:rPr sz="3050" spc="285" dirty="0">
                <a:solidFill>
                  <a:srgbClr val="26316F"/>
                </a:solidFill>
                <a:latin typeface="Calibri"/>
                <a:cs typeface="Calibri"/>
              </a:rPr>
              <a:t>properties</a:t>
            </a:r>
            <a:r>
              <a:rPr sz="3050" spc="14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50" dirty="0">
                <a:solidFill>
                  <a:srgbClr val="26316F"/>
                </a:solidFill>
                <a:latin typeface="Calibri"/>
                <a:cs typeface="Calibri"/>
              </a:rPr>
              <a:t>against</a:t>
            </a:r>
            <a:r>
              <a:rPr sz="3050" spc="14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355" dirty="0">
                <a:solidFill>
                  <a:srgbClr val="26316F"/>
                </a:solidFill>
                <a:latin typeface="Calibri"/>
                <a:cs typeface="Calibri"/>
              </a:rPr>
              <a:t>oxygen</a:t>
            </a:r>
            <a:r>
              <a:rPr sz="3050" spc="14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3050" spc="409" dirty="0">
                <a:solidFill>
                  <a:srgbClr val="26316F"/>
                </a:solidFill>
                <a:latin typeface="Calibri"/>
                <a:cs typeface="Calibri"/>
              </a:rPr>
              <a:t>and </a:t>
            </a:r>
            <a:r>
              <a:rPr sz="3050" spc="270" dirty="0">
                <a:solidFill>
                  <a:srgbClr val="26316F"/>
                </a:solidFill>
                <a:latin typeface="Calibri"/>
                <a:cs typeface="Calibri"/>
              </a:rPr>
              <a:t>moisture.</a:t>
            </a:r>
            <a:endParaRPr sz="3050" dirty="0">
              <a:latin typeface="Calibri"/>
              <a:cs typeface="Calibri"/>
            </a:endParaRPr>
          </a:p>
        </p:txBody>
      </p:sp>
      <p:pic>
        <p:nvPicPr>
          <p:cNvPr id="4098" name="Picture 2" descr="Number 4 Plastics LDPE (low density polyethylene) Found in: Squeezable  bottles; bread, frozen food, dry cleaning … | Recycling, Recycle symbol,  Recycled plastic">
            <a:extLst>
              <a:ext uri="{FF2B5EF4-FFF2-40B4-BE49-F238E27FC236}">
                <a16:creationId xmlns:a16="http://schemas.microsoft.com/office/drawing/2014/main" id="{7211CC44-DECD-D1A0-667E-8EA222D7E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654050"/>
            <a:ext cx="7036904" cy="899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9294" y="666580"/>
            <a:ext cx="17442112" cy="8966539"/>
            <a:chOff x="872524" y="450511"/>
            <a:chExt cx="35450446" cy="896653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2524" y="450511"/>
              <a:ext cx="17415476" cy="896653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0669280" y="450511"/>
              <a:ext cx="15653690" cy="1279932"/>
            </a:xfrm>
            <a:custGeom>
              <a:avLst/>
              <a:gdLst/>
              <a:ahLst/>
              <a:cxnLst/>
              <a:rect l="l" t="t" r="r" b="b"/>
              <a:pathLst>
                <a:path w="7705725" h="1733550">
                  <a:moveTo>
                    <a:pt x="7282750" y="1733549"/>
                  </a:moveTo>
                  <a:lnTo>
                    <a:pt x="0" y="1733549"/>
                  </a:lnTo>
                  <a:lnTo>
                    <a:pt x="0" y="0"/>
                  </a:lnTo>
                  <a:lnTo>
                    <a:pt x="7705724" y="0"/>
                  </a:lnTo>
                  <a:lnTo>
                    <a:pt x="7705724" y="1444619"/>
                  </a:lnTo>
                  <a:lnTo>
                    <a:pt x="7700455" y="1490090"/>
                  </a:lnTo>
                  <a:lnTo>
                    <a:pt x="7684961" y="1534033"/>
                  </a:lnTo>
                  <a:lnTo>
                    <a:pt x="7659714" y="1575670"/>
                  </a:lnTo>
                  <a:lnTo>
                    <a:pt x="7625182" y="1614225"/>
                  </a:lnTo>
                  <a:lnTo>
                    <a:pt x="7581838" y="1648924"/>
                  </a:lnTo>
                  <a:lnTo>
                    <a:pt x="7539931" y="1674006"/>
                  </a:lnTo>
                  <a:lnTo>
                    <a:pt x="7493971" y="1694946"/>
                  </a:lnTo>
                  <a:lnTo>
                    <a:pt x="7444616" y="1711556"/>
                  </a:lnTo>
                  <a:lnTo>
                    <a:pt x="7392522" y="1723650"/>
                  </a:lnTo>
                  <a:lnTo>
                    <a:pt x="7338348" y="1731044"/>
                  </a:lnTo>
                  <a:lnTo>
                    <a:pt x="7282750" y="1733549"/>
                  </a:lnTo>
                  <a:close/>
                </a:path>
              </a:pathLst>
            </a:custGeom>
            <a:solidFill>
              <a:srgbClr val="74C3B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975102" y="766106"/>
            <a:ext cx="6139815" cy="551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spc="409" dirty="0">
                <a:solidFill>
                  <a:srgbClr val="FFFFFF"/>
                </a:solidFill>
              </a:rPr>
              <a:t>Type</a:t>
            </a:r>
            <a:r>
              <a:rPr sz="3450" spc="200" dirty="0">
                <a:solidFill>
                  <a:srgbClr val="FFFFFF"/>
                </a:solidFill>
              </a:rPr>
              <a:t> </a:t>
            </a:r>
            <a:r>
              <a:rPr sz="3450" spc="125" dirty="0">
                <a:solidFill>
                  <a:srgbClr val="FFFFFF"/>
                </a:solidFill>
              </a:rPr>
              <a:t>5:</a:t>
            </a:r>
            <a:r>
              <a:rPr sz="3450" spc="204" dirty="0">
                <a:solidFill>
                  <a:srgbClr val="FFFFFF"/>
                </a:solidFill>
              </a:rPr>
              <a:t> </a:t>
            </a:r>
            <a:r>
              <a:rPr sz="3450" spc="660" dirty="0">
                <a:solidFill>
                  <a:srgbClr val="FFFFFF"/>
                </a:solidFill>
              </a:rPr>
              <a:t>PP</a:t>
            </a:r>
            <a:r>
              <a:rPr sz="3450" spc="200" dirty="0">
                <a:solidFill>
                  <a:srgbClr val="FFFFFF"/>
                </a:solidFill>
              </a:rPr>
              <a:t> </a:t>
            </a:r>
            <a:r>
              <a:rPr sz="3450" spc="360" dirty="0">
                <a:solidFill>
                  <a:srgbClr val="FFFFFF"/>
                </a:solidFill>
              </a:rPr>
              <a:t>(Polypropylene)</a:t>
            </a:r>
            <a:endParaRPr sz="3450" dirty="0"/>
          </a:p>
        </p:txBody>
      </p:sp>
      <p:sp>
        <p:nvSpPr>
          <p:cNvPr id="6" name="object 6"/>
          <p:cNvSpPr/>
          <p:nvPr/>
        </p:nvSpPr>
        <p:spPr>
          <a:xfrm>
            <a:off x="10165681" y="2316727"/>
            <a:ext cx="7705725" cy="6334125"/>
          </a:xfrm>
          <a:custGeom>
            <a:avLst/>
            <a:gdLst/>
            <a:ahLst/>
            <a:cxnLst/>
            <a:rect l="l" t="t" r="r" b="b"/>
            <a:pathLst>
              <a:path w="7705725" h="6334125">
                <a:moveTo>
                  <a:pt x="7282750" y="6334124"/>
                </a:moveTo>
                <a:lnTo>
                  <a:pt x="0" y="6334124"/>
                </a:lnTo>
                <a:lnTo>
                  <a:pt x="0" y="0"/>
                </a:lnTo>
                <a:lnTo>
                  <a:pt x="7705724" y="0"/>
                </a:lnTo>
                <a:lnTo>
                  <a:pt x="7705724" y="5278417"/>
                </a:lnTo>
                <a:lnTo>
                  <a:pt x="7705133" y="5334245"/>
                </a:lnTo>
                <a:lnTo>
                  <a:pt x="7703371" y="5389661"/>
                </a:lnTo>
                <a:lnTo>
                  <a:pt x="7700455" y="5444562"/>
                </a:lnTo>
                <a:lnTo>
                  <a:pt x="7696403" y="5498843"/>
                </a:lnTo>
                <a:lnTo>
                  <a:pt x="7691233" y="5552397"/>
                </a:lnTo>
                <a:lnTo>
                  <a:pt x="7684961" y="5605120"/>
                </a:lnTo>
                <a:lnTo>
                  <a:pt x="7677606" y="5656908"/>
                </a:lnTo>
                <a:lnTo>
                  <a:pt x="7669184" y="5707655"/>
                </a:lnTo>
                <a:lnTo>
                  <a:pt x="7659714" y="5757255"/>
                </a:lnTo>
                <a:lnTo>
                  <a:pt x="7649212" y="5805605"/>
                </a:lnTo>
                <a:lnTo>
                  <a:pt x="7637695" y="5852599"/>
                </a:lnTo>
                <a:lnTo>
                  <a:pt x="7625182" y="5898132"/>
                </a:lnTo>
                <a:lnTo>
                  <a:pt x="7611690" y="5942099"/>
                </a:lnTo>
                <a:lnTo>
                  <a:pt x="7597236" y="5984395"/>
                </a:lnTo>
                <a:lnTo>
                  <a:pt x="7581838" y="6024914"/>
                </a:lnTo>
                <a:lnTo>
                  <a:pt x="7554383" y="6087662"/>
                </a:lnTo>
                <a:lnTo>
                  <a:pt x="7525029" y="6143782"/>
                </a:lnTo>
                <a:lnTo>
                  <a:pt x="7493971" y="6193073"/>
                </a:lnTo>
                <a:lnTo>
                  <a:pt x="7461404" y="6235333"/>
                </a:lnTo>
                <a:lnTo>
                  <a:pt x="7427523" y="6270360"/>
                </a:lnTo>
                <a:lnTo>
                  <a:pt x="7392522" y="6297955"/>
                </a:lnTo>
                <a:lnTo>
                  <a:pt x="7356596" y="6317915"/>
                </a:lnTo>
                <a:lnTo>
                  <a:pt x="7319941" y="6330038"/>
                </a:lnTo>
                <a:lnTo>
                  <a:pt x="7282750" y="63341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716288" y="3058635"/>
            <a:ext cx="6550025" cy="4264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25"/>
              </a:spcBef>
            </a:pPr>
            <a:r>
              <a:rPr sz="2750" spc="540" dirty="0">
                <a:solidFill>
                  <a:srgbClr val="26316F"/>
                </a:solidFill>
                <a:latin typeface="Calibri"/>
                <a:cs typeface="Calibri"/>
              </a:rPr>
              <a:t>PP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26316F"/>
                </a:solidFill>
                <a:latin typeface="Calibri"/>
                <a:cs typeface="Calibri"/>
              </a:rPr>
              <a:t>yogurt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cups, </a:t>
            </a:r>
            <a:r>
              <a:rPr sz="2750" spc="330" dirty="0">
                <a:solidFill>
                  <a:srgbClr val="26316F"/>
                </a:solidFill>
                <a:latin typeface="Calibri"/>
                <a:cs typeface="Calibri"/>
              </a:rPr>
              <a:t>margarine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tubs,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takeout </a:t>
            </a:r>
            <a:r>
              <a:rPr sz="2750" spc="240" dirty="0">
                <a:solidFill>
                  <a:srgbClr val="26316F"/>
                </a:solidFill>
                <a:latin typeface="Calibri"/>
                <a:cs typeface="Calibri"/>
              </a:rPr>
              <a:t>containers.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5" dirty="0">
                <a:solidFill>
                  <a:srgbClr val="26316F"/>
                </a:solidFill>
                <a:latin typeface="Calibri"/>
                <a:cs typeface="Calibri"/>
              </a:rPr>
              <a:t>has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high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0" dirty="0">
                <a:solidFill>
                  <a:srgbClr val="26316F"/>
                </a:solidFill>
                <a:latin typeface="Calibri"/>
                <a:cs typeface="Calibri"/>
              </a:rPr>
              <a:t>melting </a:t>
            </a:r>
            <a:r>
              <a:rPr sz="2750" spc="220" dirty="0">
                <a:solidFill>
                  <a:srgbClr val="26316F"/>
                </a:solidFill>
                <a:latin typeface="Calibri"/>
                <a:cs typeface="Calibri"/>
              </a:rPr>
              <a:t>point,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25" dirty="0">
                <a:solidFill>
                  <a:srgbClr val="26316F"/>
                </a:solidFill>
                <a:latin typeface="Calibri"/>
                <a:cs typeface="Calibri"/>
              </a:rPr>
              <a:t>making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50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suitable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3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2750" spc="305" dirty="0">
                <a:solidFill>
                  <a:srgbClr val="26316F"/>
                </a:solidFill>
                <a:latin typeface="Calibri"/>
                <a:cs typeface="Calibri"/>
              </a:rPr>
              <a:t>microwave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0" dirty="0">
                <a:solidFill>
                  <a:srgbClr val="26316F"/>
                </a:solidFill>
                <a:latin typeface="Calibri"/>
                <a:cs typeface="Calibri"/>
              </a:rPr>
              <a:t>use.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540" dirty="0">
                <a:solidFill>
                  <a:srgbClr val="26316F"/>
                </a:solidFill>
                <a:latin typeface="Calibri"/>
                <a:cs typeface="Calibri"/>
              </a:rPr>
              <a:t>PP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considered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15" dirty="0">
                <a:solidFill>
                  <a:srgbClr val="26316F"/>
                </a:solidFill>
                <a:latin typeface="Calibri"/>
                <a:cs typeface="Calibri"/>
              </a:rPr>
              <a:t>safe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4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90" dirty="0">
                <a:solidFill>
                  <a:srgbClr val="26316F"/>
                </a:solidFill>
                <a:latin typeface="Calibri"/>
                <a:cs typeface="Calibri"/>
              </a:rPr>
              <a:t>packaging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b="1" spc="265" dirty="0">
                <a:solidFill>
                  <a:srgbClr val="26316F"/>
                </a:solidFill>
                <a:latin typeface="Calibri"/>
                <a:cs typeface="Calibri"/>
              </a:rPr>
              <a:t>recyclable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. </a:t>
            </a:r>
            <a:r>
              <a:rPr sz="2750" spc="245" dirty="0">
                <a:solidFill>
                  <a:srgbClr val="26316F"/>
                </a:solidFill>
                <a:latin typeface="Calibri"/>
                <a:cs typeface="Calibri"/>
              </a:rPr>
              <a:t>However,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50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15" dirty="0">
                <a:solidFill>
                  <a:srgbClr val="26316F"/>
                </a:solidFill>
                <a:latin typeface="Calibri"/>
                <a:cs typeface="Calibri"/>
              </a:rPr>
              <a:t>may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not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55" dirty="0">
                <a:solidFill>
                  <a:srgbClr val="26316F"/>
                </a:solidFill>
                <a:latin typeface="Calibri"/>
                <a:cs typeface="Calibri"/>
              </a:rPr>
              <a:t>be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04" dirty="0">
                <a:solidFill>
                  <a:srgbClr val="26316F"/>
                </a:solidFill>
                <a:latin typeface="Calibri"/>
                <a:cs typeface="Calibri"/>
              </a:rPr>
              <a:t>easily </a:t>
            </a:r>
            <a:r>
              <a:rPr sz="2750" spc="325" dirty="0">
                <a:solidFill>
                  <a:srgbClr val="26316F"/>
                </a:solidFill>
                <a:latin typeface="Calibri"/>
                <a:cs typeface="Calibri"/>
              </a:rPr>
              <a:t>accepted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0" dirty="0">
                <a:solidFill>
                  <a:srgbClr val="26316F"/>
                </a:solidFill>
                <a:latin typeface="Calibri"/>
                <a:cs typeface="Calibri"/>
              </a:rPr>
              <a:t>by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80" dirty="0">
                <a:solidFill>
                  <a:srgbClr val="26316F"/>
                </a:solidFill>
                <a:latin typeface="Calibri"/>
                <a:cs typeface="Calibri"/>
              </a:rPr>
              <a:t>all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5" dirty="0">
                <a:solidFill>
                  <a:srgbClr val="26316F"/>
                </a:solidFill>
                <a:latin typeface="Calibri"/>
                <a:cs typeface="Calibri"/>
              </a:rPr>
              <a:t>recycling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facilities.</a:t>
            </a:r>
            <a:endParaRPr sz="2750">
              <a:latin typeface="Calibri"/>
              <a:cs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343A00-340A-9DAB-2AA5-CAC19AFFE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492" y="882650"/>
            <a:ext cx="2266950" cy="2019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10170547" y="322905"/>
            <a:ext cx="7705725" cy="1733550"/>
          </a:xfrm>
          <a:custGeom>
            <a:avLst/>
            <a:gdLst/>
            <a:ahLst/>
            <a:cxnLst/>
            <a:rect l="l" t="t" r="r" b="b"/>
            <a:pathLst>
              <a:path w="7705725" h="1733550">
                <a:moveTo>
                  <a:pt x="7282750" y="1733549"/>
                </a:moveTo>
                <a:lnTo>
                  <a:pt x="0" y="1733549"/>
                </a:lnTo>
                <a:lnTo>
                  <a:pt x="0" y="0"/>
                </a:lnTo>
                <a:lnTo>
                  <a:pt x="7705724" y="0"/>
                </a:lnTo>
                <a:lnTo>
                  <a:pt x="7705724" y="1444619"/>
                </a:lnTo>
                <a:lnTo>
                  <a:pt x="7700455" y="1490090"/>
                </a:lnTo>
                <a:lnTo>
                  <a:pt x="7684961" y="1534033"/>
                </a:lnTo>
                <a:lnTo>
                  <a:pt x="7659714" y="1575670"/>
                </a:lnTo>
                <a:lnTo>
                  <a:pt x="7625182" y="1614225"/>
                </a:lnTo>
                <a:lnTo>
                  <a:pt x="7581838" y="1648924"/>
                </a:lnTo>
                <a:lnTo>
                  <a:pt x="7539931" y="1674006"/>
                </a:lnTo>
                <a:lnTo>
                  <a:pt x="7493971" y="1694946"/>
                </a:lnTo>
                <a:lnTo>
                  <a:pt x="7444616" y="1711556"/>
                </a:lnTo>
                <a:lnTo>
                  <a:pt x="7392522" y="1723650"/>
                </a:lnTo>
                <a:lnTo>
                  <a:pt x="7338348" y="1731044"/>
                </a:lnTo>
                <a:lnTo>
                  <a:pt x="7282750" y="1733549"/>
                </a:lnTo>
                <a:close/>
              </a:path>
            </a:pathLst>
          </a:custGeom>
          <a:solidFill>
            <a:srgbClr val="74C3B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285111" y="766106"/>
            <a:ext cx="5520055" cy="551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spc="409" dirty="0">
                <a:solidFill>
                  <a:srgbClr val="FFFFFF"/>
                </a:solidFill>
              </a:rPr>
              <a:t>Type</a:t>
            </a:r>
            <a:r>
              <a:rPr sz="3450" spc="200" dirty="0">
                <a:solidFill>
                  <a:srgbClr val="FFFFFF"/>
                </a:solidFill>
              </a:rPr>
              <a:t> </a:t>
            </a:r>
            <a:r>
              <a:rPr sz="3450" spc="195" dirty="0">
                <a:solidFill>
                  <a:srgbClr val="FFFFFF"/>
                </a:solidFill>
              </a:rPr>
              <a:t>6:</a:t>
            </a:r>
            <a:r>
              <a:rPr sz="3450" spc="204" dirty="0">
                <a:solidFill>
                  <a:srgbClr val="FFFFFF"/>
                </a:solidFill>
              </a:rPr>
              <a:t> </a:t>
            </a:r>
            <a:r>
              <a:rPr sz="3450" spc="620" dirty="0">
                <a:solidFill>
                  <a:srgbClr val="FFFFFF"/>
                </a:solidFill>
              </a:rPr>
              <a:t>PS</a:t>
            </a:r>
            <a:r>
              <a:rPr sz="3450" spc="204" dirty="0">
                <a:solidFill>
                  <a:srgbClr val="FFFFFF"/>
                </a:solidFill>
              </a:rPr>
              <a:t> </a:t>
            </a:r>
            <a:r>
              <a:rPr sz="3450" spc="350" dirty="0">
                <a:solidFill>
                  <a:srgbClr val="FFFFFF"/>
                </a:solidFill>
              </a:rPr>
              <a:t>(Polystyrene)</a:t>
            </a:r>
            <a:endParaRPr sz="3450" dirty="0"/>
          </a:p>
        </p:txBody>
      </p:sp>
      <p:sp>
        <p:nvSpPr>
          <p:cNvPr id="6" name="object 6"/>
          <p:cNvSpPr/>
          <p:nvPr/>
        </p:nvSpPr>
        <p:spPr>
          <a:xfrm>
            <a:off x="10165681" y="2316727"/>
            <a:ext cx="7705725" cy="6334125"/>
          </a:xfrm>
          <a:custGeom>
            <a:avLst/>
            <a:gdLst/>
            <a:ahLst/>
            <a:cxnLst/>
            <a:rect l="l" t="t" r="r" b="b"/>
            <a:pathLst>
              <a:path w="7705725" h="6334125">
                <a:moveTo>
                  <a:pt x="7282750" y="6334124"/>
                </a:moveTo>
                <a:lnTo>
                  <a:pt x="0" y="6334124"/>
                </a:lnTo>
                <a:lnTo>
                  <a:pt x="0" y="0"/>
                </a:lnTo>
                <a:lnTo>
                  <a:pt x="7705724" y="0"/>
                </a:lnTo>
                <a:lnTo>
                  <a:pt x="7705724" y="5278417"/>
                </a:lnTo>
                <a:lnTo>
                  <a:pt x="7705133" y="5334245"/>
                </a:lnTo>
                <a:lnTo>
                  <a:pt x="7703371" y="5389661"/>
                </a:lnTo>
                <a:lnTo>
                  <a:pt x="7700455" y="5444562"/>
                </a:lnTo>
                <a:lnTo>
                  <a:pt x="7696403" y="5498843"/>
                </a:lnTo>
                <a:lnTo>
                  <a:pt x="7691233" y="5552397"/>
                </a:lnTo>
                <a:lnTo>
                  <a:pt x="7684961" y="5605120"/>
                </a:lnTo>
                <a:lnTo>
                  <a:pt x="7677606" y="5656908"/>
                </a:lnTo>
                <a:lnTo>
                  <a:pt x="7669184" y="5707655"/>
                </a:lnTo>
                <a:lnTo>
                  <a:pt x="7659714" y="5757255"/>
                </a:lnTo>
                <a:lnTo>
                  <a:pt x="7649212" y="5805605"/>
                </a:lnTo>
                <a:lnTo>
                  <a:pt x="7637695" y="5852599"/>
                </a:lnTo>
                <a:lnTo>
                  <a:pt x="7625182" y="5898132"/>
                </a:lnTo>
                <a:lnTo>
                  <a:pt x="7611690" y="5942099"/>
                </a:lnTo>
                <a:lnTo>
                  <a:pt x="7597236" y="5984395"/>
                </a:lnTo>
                <a:lnTo>
                  <a:pt x="7581838" y="6024914"/>
                </a:lnTo>
                <a:lnTo>
                  <a:pt x="7554383" y="6087662"/>
                </a:lnTo>
                <a:lnTo>
                  <a:pt x="7525029" y="6143782"/>
                </a:lnTo>
                <a:lnTo>
                  <a:pt x="7493971" y="6193073"/>
                </a:lnTo>
                <a:lnTo>
                  <a:pt x="7461404" y="6235333"/>
                </a:lnTo>
                <a:lnTo>
                  <a:pt x="7427523" y="6270360"/>
                </a:lnTo>
                <a:lnTo>
                  <a:pt x="7392522" y="6297955"/>
                </a:lnTo>
                <a:lnTo>
                  <a:pt x="7356596" y="6317915"/>
                </a:lnTo>
                <a:lnTo>
                  <a:pt x="7319941" y="6330038"/>
                </a:lnTo>
                <a:lnTo>
                  <a:pt x="7282750" y="63341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716288" y="3075780"/>
            <a:ext cx="6311265" cy="4654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2700" spc="470" dirty="0">
                <a:solidFill>
                  <a:srgbClr val="26316F"/>
                </a:solidFill>
                <a:latin typeface="Calibri"/>
                <a:cs typeface="Calibri"/>
              </a:rPr>
              <a:t>PS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7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30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45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20" dirty="0">
                <a:solidFill>
                  <a:srgbClr val="26316F"/>
                </a:solidFill>
                <a:latin typeface="Calibri"/>
                <a:cs typeface="Calibri"/>
              </a:rPr>
              <a:t>foam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40" dirty="0">
                <a:solidFill>
                  <a:srgbClr val="26316F"/>
                </a:solidFill>
                <a:latin typeface="Calibri"/>
                <a:cs typeface="Calibri"/>
              </a:rPr>
              <a:t>trays, </a:t>
            </a:r>
            <a:r>
              <a:rPr sz="2700" spc="270" dirty="0">
                <a:solidFill>
                  <a:srgbClr val="26316F"/>
                </a:solidFill>
                <a:latin typeface="Calibri"/>
                <a:cs typeface="Calibri"/>
              </a:rPr>
              <a:t>disposable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60" dirty="0">
                <a:solidFill>
                  <a:srgbClr val="26316F"/>
                </a:solidFill>
                <a:latin typeface="Calibri"/>
                <a:cs typeface="Calibri"/>
              </a:rPr>
              <a:t>cups,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60" dirty="0">
                <a:solidFill>
                  <a:srgbClr val="26316F"/>
                </a:solidFill>
                <a:latin typeface="Calibri"/>
                <a:cs typeface="Calibri"/>
              </a:rPr>
              <a:t>packaging </a:t>
            </a:r>
            <a:r>
              <a:rPr sz="2700" spc="254" dirty="0">
                <a:solidFill>
                  <a:srgbClr val="26316F"/>
                </a:solidFill>
                <a:latin typeface="Calibri"/>
                <a:cs typeface="Calibri"/>
              </a:rPr>
              <a:t>peanuts.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5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7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5" dirty="0">
                <a:solidFill>
                  <a:srgbClr val="26316F"/>
                </a:solidFill>
                <a:latin typeface="Calibri"/>
                <a:cs typeface="Calibri"/>
              </a:rPr>
              <a:t>lightweight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0" dirty="0">
                <a:solidFill>
                  <a:srgbClr val="26316F"/>
                </a:solidFill>
                <a:latin typeface="Calibri"/>
                <a:cs typeface="Calibri"/>
              </a:rPr>
              <a:t>has </a:t>
            </a:r>
            <a:r>
              <a:rPr sz="2700" spc="370" dirty="0">
                <a:solidFill>
                  <a:srgbClr val="26316F"/>
                </a:solidFill>
                <a:latin typeface="Calibri"/>
                <a:cs typeface="Calibri"/>
              </a:rPr>
              <a:t>good</a:t>
            </a:r>
            <a:r>
              <a:rPr sz="270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5" dirty="0">
                <a:solidFill>
                  <a:srgbClr val="26316F"/>
                </a:solidFill>
                <a:latin typeface="Calibri"/>
                <a:cs typeface="Calibri"/>
              </a:rPr>
              <a:t>insulation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10" dirty="0">
                <a:solidFill>
                  <a:srgbClr val="26316F"/>
                </a:solidFill>
                <a:latin typeface="Calibri"/>
                <a:cs typeface="Calibri"/>
              </a:rPr>
              <a:t>properties.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15" dirty="0">
                <a:solidFill>
                  <a:srgbClr val="26316F"/>
                </a:solidFill>
                <a:latin typeface="Calibri"/>
                <a:cs typeface="Calibri"/>
              </a:rPr>
              <a:t>However, </a:t>
            </a:r>
            <a:r>
              <a:rPr sz="2700" spc="470" dirty="0">
                <a:solidFill>
                  <a:srgbClr val="26316F"/>
                </a:solidFill>
                <a:latin typeface="Calibri"/>
                <a:cs typeface="Calibri"/>
              </a:rPr>
              <a:t>PS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55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75" dirty="0">
                <a:solidFill>
                  <a:srgbClr val="26316F"/>
                </a:solidFill>
                <a:latin typeface="Calibri"/>
                <a:cs typeface="Calibri"/>
              </a:rPr>
              <a:t>leach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b="1" spc="250" dirty="0">
                <a:solidFill>
                  <a:srgbClr val="26316F"/>
                </a:solidFill>
                <a:latin typeface="Calibri"/>
                <a:cs typeface="Calibri"/>
              </a:rPr>
              <a:t>styrene</a:t>
            </a: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,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5" dirty="0">
                <a:solidFill>
                  <a:srgbClr val="26316F"/>
                </a:solidFill>
                <a:latin typeface="Calibri"/>
                <a:cs typeface="Calibri"/>
              </a:rPr>
              <a:t>potential </a:t>
            </a:r>
            <a:r>
              <a:rPr sz="2700" b="1" spc="315" dirty="0">
                <a:solidFill>
                  <a:srgbClr val="26316F"/>
                </a:solidFill>
                <a:latin typeface="Calibri"/>
                <a:cs typeface="Calibri"/>
              </a:rPr>
              <a:t>carcinogen</a:t>
            </a:r>
            <a:r>
              <a:rPr sz="2700" spc="315" dirty="0">
                <a:solidFill>
                  <a:srgbClr val="26316F"/>
                </a:solidFill>
                <a:latin typeface="Calibri"/>
                <a:cs typeface="Calibri"/>
              </a:rPr>
              <a:t>,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20" dirty="0">
                <a:solidFill>
                  <a:srgbClr val="26316F"/>
                </a:solidFill>
                <a:latin typeface="Calibri"/>
                <a:cs typeface="Calibri"/>
              </a:rPr>
              <a:t>into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65" dirty="0">
                <a:solidFill>
                  <a:srgbClr val="26316F"/>
                </a:solidFill>
                <a:latin typeface="Calibri"/>
                <a:cs typeface="Calibri"/>
              </a:rPr>
              <a:t>food.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5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0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7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60" dirty="0">
                <a:solidFill>
                  <a:srgbClr val="26316F"/>
                </a:solidFill>
                <a:latin typeface="Calibri"/>
                <a:cs typeface="Calibri"/>
              </a:rPr>
              <a:t>not </a:t>
            </a:r>
            <a:r>
              <a:rPr sz="2700" spc="375" dirty="0">
                <a:solidFill>
                  <a:srgbClr val="26316F"/>
                </a:solidFill>
                <a:latin typeface="Calibri"/>
                <a:cs typeface="Calibri"/>
              </a:rPr>
              <a:t>recommended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145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40" dirty="0">
                <a:solidFill>
                  <a:srgbClr val="26316F"/>
                </a:solidFill>
                <a:latin typeface="Calibri"/>
                <a:cs typeface="Calibri"/>
              </a:rPr>
              <a:t>food</a:t>
            </a:r>
            <a:r>
              <a:rPr sz="270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15" dirty="0">
                <a:solidFill>
                  <a:srgbClr val="26316F"/>
                </a:solidFill>
                <a:latin typeface="Calibri"/>
                <a:cs typeface="Calibri"/>
              </a:rPr>
              <a:t>packaging, </a:t>
            </a:r>
            <a:r>
              <a:rPr sz="2700" spc="235" dirty="0">
                <a:solidFill>
                  <a:srgbClr val="26316F"/>
                </a:solidFill>
                <a:latin typeface="Calibri"/>
                <a:cs typeface="Calibri"/>
              </a:rPr>
              <a:t>especially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380" dirty="0">
                <a:solidFill>
                  <a:srgbClr val="26316F"/>
                </a:solidFill>
                <a:latin typeface="Calibri"/>
                <a:cs typeface="Calibri"/>
              </a:rPr>
              <a:t>when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50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95" dirty="0">
                <a:solidFill>
                  <a:srgbClr val="26316F"/>
                </a:solidFill>
                <a:latin typeface="Calibri"/>
                <a:cs typeface="Calibri"/>
              </a:rPr>
              <a:t>contact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80" dirty="0">
                <a:solidFill>
                  <a:srgbClr val="26316F"/>
                </a:solidFill>
                <a:latin typeface="Calibri"/>
                <a:cs typeface="Calibri"/>
              </a:rPr>
              <a:t>with</a:t>
            </a:r>
            <a:r>
              <a:rPr sz="270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00" spc="260" dirty="0">
                <a:solidFill>
                  <a:srgbClr val="26316F"/>
                </a:solidFill>
                <a:latin typeface="Calibri"/>
                <a:cs typeface="Calibri"/>
              </a:rPr>
              <a:t>hot </a:t>
            </a:r>
            <a:r>
              <a:rPr sz="2700" spc="190" dirty="0">
                <a:solidFill>
                  <a:srgbClr val="26316F"/>
                </a:solidFill>
                <a:latin typeface="Calibri"/>
                <a:cs typeface="Calibri"/>
              </a:rPr>
              <a:t>liquids.</a:t>
            </a:r>
            <a:endParaRPr sz="2700" dirty="0">
              <a:latin typeface="Calibri"/>
              <a:cs typeface="Calibri"/>
            </a:endParaRPr>
          </a:p>
        </p:txBody>
      </p:sp>
      <p:pic>
        <p:nvPicPr>
          <p:cNvPr id="5122" name="Picture 2" descr="always a good reminder of what kind of plastic is recyclable. | Recycle  symbol, Recycling, Disposable plates">
            <a:extLst>
              <a:ext uri="{FF2B5EF4-FFF2-40B4-BE49-F238E27FC236}">
                <a16:creationId xmlns:a16="http://schemas.microsoft.com/office/drawing/2014/main" id="{5545E654-59B7-1FD5-B6FA-1895D33A7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550" y="768349"/>
            <a:ext cx="7285604" cy="866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135340" y="0"/>
            <a:ext cx="9152890" cy="10287000"/>
          </a:xfrm>
          <a:custGeom>
            <a:avLst/>
            <a:gdLst/>
            <a:ahLst/>
            <a:cxnLst/>
            <a:rect l="l" t="t" r="r" b="b"/>
            <a:pathLst>
              <a:path w="9152890" h="10287000">
                <a:moveTo>
                  <a:pt x="0" y="10287000"/>
                </a:moveTo>
                <a:lnTo>
                  <a:pt x="0" y="0"/>
                </a:lnTo>
                <a:lnTo>
                  <a:pt x="9152658" y="0"/>
                </a:lnTo>
                <a:lnTo>
                  <a:pt x="9152658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74C3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801747" y="1875682"/>
            <a:ext cx="5882005" cy="5626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500" spc="555" dirty="0"/>
              <a:t>TYPE</a:t>
            </a:r>
            <a:r>
              <a:rPr sz="3500" spc="215" dirty="0"/>
              <a:t> </a:t>
            </a:r>
            <a:r>
              <a:rPr sz="3500" spc="140" dirty="0"/>
              <a:t>7:</a:t>
            </a:r>
            <a:r>
              <a:rPr sz="3500" spc="220" dirty="0"/>
              <a:t> </a:t>
            </a:r>
            <a:r>
              <a:rPr sz="3500" spc="570" dirty="0"/>
              <a:t>OTHER</a:t>
            </a:r>
            <a:r>
              <a:rPr sz="3500" spc="220" dirty="0"/>
              <a:t> </a:t>
            </a:r>
            <a:r>
              <a:rPr sz="3500" spc="540" dirty="0"/>
              <a:t>PLASTICS</a:t>
            </a:r>
            <a:endParaRPr sz="3500"/>
          </a:p>
        </p:txBody>
      </p:sp>
      <p:sp>
        <p:nvSpPr>
          <p:cNvPr id="6" name="object 6"/>
          <p:cNvSpPr txBox="1"/>
          <p:nvPr/>
        </p:nvSpPr>
        <p:spPr>
          <a:xfrm>
            <a:off x="1810901" y="3275838"/>
            <a:ext cx="6111875" cy="49593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110"/>
              </a:spcBef>
            </a:pP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Type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20" dirty="0">
                <a:solidFill>
                  <a:srgbClr val="26316F"/>
                </a:solidFill>
                <a:latin typeface="Calibri"/>
                <a:cs typeface="Calibri"/>
              </a:rPr>
              <a:t>7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includes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40" dirty="0">
                <a:solidFill>
                  <a:srgbClr val="26316F"/>
                </a:solidFill>
                <a:latin typeface="Calibri"/>
                <a:cs typeface="Calibri"/>
              </a:rPr>
              <a:t>various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50" dirty="0">
                <a:solidFill>
                  <a:srgbClr val="26316F"/>
                </a:solidFill>
                <a:latin typeface="Calibri"/>
                <a:cs typeface="Calibri"/>
              </a:rPr>
              <a:t>plastics </a:t>
            </a:r>
            <a:r>
              <a:rPr sz="2750" spc="215" dirty="0">
                <a:solidFill>
                  <a:srgbClr val="26316F"/>
                </a:solidFill>
                <a:latin typeface="Calibri"/>
                <a:cs typeface="Calibri"/>
              </a:rPr>
              <a:t>like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polycarbonate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26316F"/>
                </a:solidFill>
                <a:latin typeface="Calibri"/>
                <a:cs typeface="Calibri"/>
              </a:rPr>
              <a:t>(PC)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60" dirty="0">
                <a:solidFill>
                  <a:srgbClr val="26316F"/>
                </a:solidFill>
                <a:latin typeface="Calibri"/>
                <a:cs typeface="Calibri"/>
              </a:rPr>
              <a:t>and </a:t>
            </a:r>
            <a:r>
              <a:rPr sz="2750" spc="229" dirty="0">
                <a:solidFill>
                  <a:srgbClr val="26316F"/>
                </a:solidFill>
                <a:latin typeface="Calibri"/>
                <a:cs typeface="Calibri"/>
              </a:rPr>
              <a:t>bioplastics.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535" dirty="0">
                <a:solidFill>
                  <a:srgbClr val="26316F"/>
                </a:solidFill>
                <a:latin typeface="Calibri"/>
                <a:cs typeface="Calibri"/>
              </a:rPr>
              <a:t>PC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5" dirty="0">
                <a:solidFill>
                  <a:srgbClr val="26316F"/>
                </a:solidFill>
                <a:latin typeface="Calibri"/>
                <a:cs typeface="Calibri"/>
              </a:rPr>
              <a:t>is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45" dirty="0">
                <a:solidFill>
                  <a:srgbClr val="26316F"/>
                </a:solidFill>
                <a:latin typeface="Calibri"/>
                <a:cs typeface="Calibri"/>
              </a:rPr>
              <a:t>used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60" dirty="0">
                <a:solidFill>
                  <a:srgbClr val="26316F"/>
                </a:solidFill>
                <a:latin typeface="Calibri"/>
                <a:cs typeface="Calibri"/>
              </a:rPr>
              <a:t>for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15" dirty="0">
                <a:solidFill>
                  <a:srgbClr val="26316F"/>
                </a:solidFill>
                <a:latin typeface="Calibri"/>
                <a:cs typeface="Calibri"/>
              </a:rPr>
              <a:t>baby </a:t>
            </a:r>
            <a:r>
              <a:rPr sz="2750" spc="245" dirty="0">
                <a:solidFill>
                  <a:srgbClr val="26316F"/>
                </a:solidFill>
                <a:latin typeface="Calibri"/>
                <a:cs typeface="Calibri"/>
              </a:rPr>
              <a:t>bottles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85" dirty="0">
                <a:solidFill>
                  <a:srgbClr val="26316F"/>
                </a:solidFill>
                <a:latin typeface="Calibri"/>
                <a:cs typeface="Calibri"/>
              </a:rPr>
              <a:t>and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reusable</a:t>
            </a:r>
            <a:r>
              <a:rPr sz="2750" spc="10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0" dirty="0">
                <a:solidFill>
                  <a:srgbClr val="26316F"/>
                </a:solidFill>
                <a:latin typeface="Calibri"/>
                <a:cs typeface="Calibri"/>
              </a:rPr>
              <a:t>water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90" dirty="0">
                <a:solidFill>
                  <a:srgbClr val="26316F"/>
                </a:solidFill>
                <a:latin typeface="Calibri"/>
                <a:cs typeface="Calibri"/>
              </a:rPr>
              <a:t>bottles. </a:t>
            </a:r>
            <a:r>
              <a:rPr sz="2750" spc="165" dirty="0">
                <a:solidFill>
                  <a:srgbClr val="26316F"/>
                </a:solidFill>
                <a:latin typeface="Calibri"/>
                <a:cs typeface="Calibri"/>
              </a:rPr>
              <a:t>It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15" dirty="0">
                <a:solidFill>
                  <a:srgbClr val="26316F"/>
                </a:solidFill>
                <a:latin typeface="Calibri"/>
                <a:cs typeface="Calibri"/>
              </a:rPr>
              <a:t>may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contain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b="1" spc="340" dirty="0">
                <a:solidFill>
                  <a:srgbClr val="26316F"/>
                </a:solidFill>
                <a:latin typeface="Calibri"/>
                <a:cs typeface="Calibri"/>
              </a:rPr>
              <a:t>bisphenol</a:t>
            </a:r>
            <a:r>
              <a:rPr sz="2750" b="1" spc="17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b="1" spc="445" dirty="0">
                <a:solidFill>
                  <a:srgbClr val="26316F"/>
                </a:solidFill>
                <a:latin typeface="Calibri"/>
                <a:cs typeface="Calibri"/>
              </a:rPr>
              <a:t>A</a:t>
            </a:r>
            <a:r>
              <a:rPr sz="2750" b="1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25" dirty="0">
                <a:solidFill>
                  <a:srgbClr val="26316F"/>
                </a:solidFill>
                <a:latin typeface="Calibri"/>
                <a:cs typeface="Calibri"/>
              </a:rPr>
              <a:t>(BPA), </a:t>
            </a:r>
            <a:r>
              <a:rPr sz="2750" spc="355" dirty="0">
                <a:solidFill>
                  <a:srgbClr val="26316F"/>
                </a:solidFill>
                <a:latin typeface="Calibri"/>
                <a:cs typeface="Calibri"/>
              </a:rPr>
              <a:t>which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70" dirty="0">
                <a:solidFill>
                  <a:srgbClr val="26316F"/>
                </a:solidFill>
                <a:latin typeface="Calibri"/>
                <a:cs typeface="Calibri"/>
              </a:rPr>
              <a:t>can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09" dirty="0">
                <a:solidFill>
                  <a:srgbClr val="26316F"/>
                </a:solidFill>
                <a:latin typeface="Calibri"/>
                <a:cs typeface="Calibri"/>
              </a:rPr>
              <a:t>mimic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50" dirty="0">
                <a:solidFill>
                  <a:srgbClr val="26316F"/>
                </a:solidFill>
                <a:latin typeface="Calibri"/>
                <a:cs typeface="Calibri"/>
              </a:rPr>
              <a:t>hormones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65" dirty="0">
                <a:solidFill>
                  <a:srgbClr val="26316F"/>
                </a:solidFill>
                <a:latin typeface="Calibri"/>
                <a:cs typeface="Calibri"/>
              </a:rPr>
              <a:t>in</a:t>
            </a:r>
            <a:r>
              <a:rPr sz="2750" spc="11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the </a:t>
            </a:r>
            <a:r>
              <a:rPr sz="2750" spc="225" dirty="0">
                <a:solidFill>
                  <a:srgbClr val="26316F"/>
                </a:solidFill>
                <a:latin typeface="Calibri"/>
                <a:cs typeface="Calibri"/>
              </a:rPr>
              <a:t>body.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Bioplastics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35" dirty="0">
                <a:solidFill>
                  <a:srgbClr val="26316F"/>
                </a:solidFill>
                <a:latin typeface="Calibri"/>
                <a:cs typeface="Calibri"/>
              </a:rPr>
              <a:t>are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434" dirty="0">
                <a:solidFill>
                  <a:srgbClr val="26316F"/>
                </a:solidFill>
                <a:latin typeface="Calibri"/>
                <a:cs typeface="Calibri"/>
              </a:rPr>
              <a:t>made</a:t>
            </a:r>
            <a:r>
              <a:rPr sz="2750" spc="12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5" dirty="0">
                <a:solidFill>
                  <a:srgbClr val="26316F"/>
                </a:solidFill>
                <a:latin typeface="Calibri"/>
                <a:cs typeface="Calibri"/>
              </a:rPr>
              <a:t>from </a:t>
            </a:r>
            <a:r>
              <a:rPr sz="2750" spc="295" dirty="0">
                <a:solidFill>
                  <a:srgbClr val="26316F"/>
                </a:solidFill>
                <a:latin typeface="Calibri"/>
                <a:cs typeface="Calibri"/>
              </a:rPr>
              <a:t>renewable</a:t>
            </a:r>
            <a:r>
              <a:rPr sz="2750" spc="100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0" dirty="0">
                <a:solidFill>
                  <a:srgbClr val="26316F"/>
                </a:solidFill>
                <a:latin typeface="Calibri"/>
                <a:cs typeface="Calibri"/>
              </a:rPr>
              <a:t>sources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5" dirty="0">
                <a:solidFill>
                  <a:srgbClr val="26316F"/>
                </a:solidFill>
                <a:latin typeface="Calibri"/>
                <a:cs typeface="Calibri"/>
              </a:rPr>
              <a:t>but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90" dirty="0">
                <a:solidFill>
                  <a:srgbClr val="26316F"/>
                </a:solidFill>
                <a:latin typeface="Calibri"/>
                <a:cs typeface="Calibri"/>
              </a:rPr>
              <a:t>may </a:t>
            </a:r>
            <a:r>
              <a:rPr sz="2750" spc="245" dirty="0">
                <a:solidFill>
                  <a:srgbClr val="26316F"/>
                </a:solidFill>
                <a:latin typeface="Calibri"/>
                <a:cs typeface="Calibri"/>
              </a:rPr>
              <a:t>require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330" dirty="0">
                <a:solidFill>
                  <a:srgbClr val="26316F"/>
                </a:solidFill>
                <a:latin typeface="Calibri"/>
                <a:cs typeface="Calibri"/>
              </a:rPr>
              <a:t>speciﬁc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85" dirty="0">
                <a:solidFill>
                  <a:srgbClr val="26316F"/>
                </a:solidFill>
                <a:latin typeface="Calibri"/>
                <a:cs typeface="Calibri"/>
              </a:rPr>
              <a:t>conditions</a:t>
            </a:r>
            <a:r>
              <a:rPr sz="2750" spc="114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135" dirty="0">
                <a:solidFill>
                  <a:srgbClr val="26316F"/>
                </a:solidFill>
                <a:latin typeface="Calibri"/>
                <a:cs typeface="Calibri"/>
              </a:rPr>
              <a:t>for </a:t>
            </a:r>
            <a:r>
              <a:rPr sz="2750" spc="270" dirty="0">
                <a:solidFill>
                  <a:srgbClr val="26316F"/>
                </a:solidFill>
                <a:latin typeface="Calibri"/>
                <a:cs typeface="Calibri"/>
              </a:rPr>
              <a:t>proper</a:t>
            </a:r>
            <a:r>
              <a:rPr sz="2750" spc="125" dirty="0">
                <a:solidFill>
                  <a:srgbClr val="26316F"/>
                </a:solidFill>
                <a:latin typeface="Calibri"/>
                <a:cs typeface="Calibri"/>
              </a:rPr>
              <a:t> </a:t>
            </a:r>
            <a:r>
              <a:rPr sz="2750" spc="275" dirty="0">
                <a:solidFill>
                  <a:srgbClr val="26316F"/>
                </a:solidFill>
                <a:latin typeface="Calibri"/>
                <a:cs typeface="Calibri"/>
              </a:rPr>
              <a:t>decomposition.</a:t>
            </a:r>
            <a:endParaRPr sz="2750">
              <a:latin typeface="Calibri"/>
              <a:cs typeface="Calibri"/>
            </a:endParaRPr>
          </a:p>
        </p:txBody>
      </p:sp>
      <p:pic>
        <p:nvPicPr>
          <p:cNvPr id="8194" name="Picture 2" descr="How to Recycle Plastic #7">
            <a:extLst>
              <a:ext uri="{FF2B5EF4-FFF2-40B4-BE49-F238E27FC236}">
                <a16:creationId xmlns:a16="http://schemas.microsoft.com/office/drawing/2014/main" id="{A71A489C-E6C7-F44C-4DE3-E7FC6EBAA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550" y="730250"/>
            <a:ext cx="76009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39</TotalTime>
  <Words>769</Words>
  <Application>Microsoft Office PowerPoint</Application>
  <PresentationFormat>Custom</PresentationFormat>
  <Paragraphs>37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Garamond</vt:lpstr>
      <vt:lpstr>Organic</vt:lpstr>
      <vt:lpstr>UNDERSTANDING THE 7 TYPES OF PLASTICS IN FOOD PACKAGING</vt:lpstr>
      <vt:lpstr>INTRODUCTION</vt:lpstr>
      <vt:lpstr>PowerPoint Presentation</vt:lpstr>
      <vt:lpstr>PowerPoint Presentation</vt:lpstr>
      <vt:lpstr>PowerPoint Presentation</vt:lpstr>
      <vt:lpstr>PowerPoint Presentation</vt:lpstr>
      <vt:lpstr>Type 5: PP (Polypropylene)</vt:lpstr>
      <vt:lpstr>Type 6: PS (Polystyrene)</vt:lpstr>
      <vt:lpstr>TYPE 7: OTHER PLASTICS</vt:lpstr>
      <vt:lpstr>PowerPoint Presentation</vt:lpstr>
      <vt:lpstr>FOOD SAFETY CONCERNS</vt:lpstr>
      <vt:lpstr>ENVIRONMENTAL IMPACT</vt:lpstr>
      <vt:lpstr>REGULATIONS AND LABELING</vt:lpstr>
      <vt:lpstr>ALTERNATIVES TO PLASTIC</vt:lpstr>
      <vt:lpstr>PowerPoint Presentation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7 TYPES OF PLASTICS IN FOOD PACKAGING</dc:title>
  <cp:lastModifiedBy>Adhiyamaan Palanisamy</cp:lastModifiedBy>
  <cp:revision>3</cp:revision>
  <dcterms:created xsi:type="dcterms:W3CDTF">2023-10-12T04:58:34Z</dcterms:created>
  <dcterms:modified xsi:type="dcterms:W3CDTF">2023-10-12T05:40:47Z</dcterms:modified>
</cp:coreProperties>
</file>